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7" r:id="rId5"/>
    <p:sldId id="20455" r:id="rId6"/>
    <p:sldId id="20446" r:id="rId7"/>
    <p:sldId id="20437" r:id="rId8"/>
    <p:sldId id="20439" r:id="rId9"/>
    <p:sldId id="20438" r:id="rId10"/>
    <p:sldId id="20413" r:id="rId11"/>
    <p:sldId id="20415" r:id="rId12"/>
    <p:sldId id="20417" r:id="rId13"/>
    <p:sldId id="20451" r:id="rId14"/>
    <p:sldId id="20361" r:id="rId15"/>
    <p:sldId id="20436" r:id="rId16"/>
    <p:sldId id="20412" r:id="rId17"/>
    <p:sldId id="20420" r:id="rId18"/>
    <p:sldId id="20424" r:id="rId19"/>
    <p:sldId id="20454" r:id="rId20"/>
    <p:sldId id="20422" r:id="rId21"/>
    <p:sldId id="20442" r:id="rId22"/>
    <p:sldId id="20444" r:id="rId23"/>
    <p:sldId id="20445" r:id="rId24"/>
    <p:sldId id="269" r:id="rId25"/>
    <p:sldId id="20414" r:id="rId26"/>
    <p:sldId id="20425" r:id="rId27"/>
    <p:sldId id="266" r:id="rId28"/>
    <p:sldId id="20450" r:id="rId29"/>
    <p:sldId id="20411" r:id="rId30"/>
    <p:sldId id="258" r:id="rId31"/>
    <p:sldId id="20409" r:id="rId32"/>
    <p:sldId id="259" r:id="rId33"/>
    <p:sldId id="261" r:id="rId34"/>
    <p:sldId id="20399" r:id="rId35"/>
    <p:sldId id="20364" r:id="rId36"/>
    <p:sldId id="20402" r:id="rId37"/>
    <p:sldId id="20403" r:id="rId38"/>
    <p:sldId id="20408" r:id="rId39"/>
    <p:sldId id="20456" r:id="rId40"/>
    <p:sldId id="694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DC3"/>
    <a:srgbClr val="58AAD8"/>
    <a:srgbClr val="1B75B8"/>
    <a:srgbClr val="56809C"/>
    <a:srgbClr val="47A4AB"/>
    <a:srgbClr val="1466B0"/>
    <a:srgbClr val="3021A3"/>
    <a:srgbClr val="A1EAFB"/>
    <a:srgbClr val="C2C9D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://simplify360.com/blog/5-social-media-marketing-needs-banks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pixabay.com/fr/mentor-ic%C3%B4ne-tuteur-ic%C3%B4ne-mentor-2895941/" TargetMode="External"/><Relationship Id="rId1" Type="http://schemas.openxmlformats.org/officeDocument/2006/relationships/image" Target="../media/image18.png"/><Relationship Id="rId6" Type="http://schemas.openxmlformats.org/officeDocument/2006/relationships/hyperlink" Target="http://clix.tiss.edu/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://sme-blog.com/2017/02/28/start-up-funding-private-and-public-funding-opportunities-for-your-start-up-business/" TargetMode="External"/><Relationship Id="rId4" Type="http://schemas.openxmlformats.org/officeDocument/2006/relationships/hyperlink" Target="https://mothernaturelovesyou.com/%EF%BB%BFmust-knows-for-the-sustainable-homeowner/" TargetMode="External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hyperlink" Target="http://clix.tiss.edu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hyperlink" Target="https://pixabay.com/fr/mentor-ic%C3%B4ne-tuteur-ic%C3%B4ne-mentor-2895941/" TargetMode="External"/><Relationship Id="rId1" Type="http://schemas.openxmlformats.org/officeDocument/2006/relationships/image" Target="../media/image18.png"/><Relationship Id="rId6" Type="http://schemas.openxmlformats.org/officeDocument/2006/relationships/hyperlink" Target="http://sme-blog.com/2017/02/28/start-up-funding-private-and-public-funding-opportunities-for-your-start-up-business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simplify360.com/blog/5-social-media-marketing-needs-banks/" TargetMode="External"/><Relationship Id="rId4" Type="http://schemas.openxmlformats.org/officeDocument/2006/relationships/hyperlink" Target="https://mothernaturelovesyou.com/%EF%BB%BFmust-knows-for-the-sustainable-homeowner/" TargetMode="External"/><Relationship Id="rId9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81F2-B5DC-4AE1-83B9-C8DB4DA51F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23E8F2-E7B4-4F2C-9151-B6FEE6AB641E}">
      <dgm:prSet phldrT="[Text]" custT="1"/>
      <dgm:spPr/>
      <dgm:t>
        <a:bodyPr/>
        <a:lstStyle/>
        <a:p>
          <a:pPr>
            <a:buClrTx/>
            <a:buSzTx/>
            <a:buFont typeface="Arial" charset="0"/>
            <a:buChar char="•"/>
          </a:pPr>
          <a:r>
            <a:rPr kumimoji="0" lang="en-GB" alt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A global flagship programme by the International Osteoporosis Foundation (IOF)</a:t>
          </a:r>
          <a:endParaRPr lang="en-GB" sz="1400" b="1" dirty="0">
            <a:solidFill>
              <a:schemeClr val="bg1"/>
            </a:solidFill>
          </a:endParaRPr>
        </a:p>
      </dgm:t>
    </dgm:pt>
    <dgm:pt modelId="{95432049-7657-475A-842A-3BD652768B2F}" type="parTrans" cxnId="{7A6233B3-497E-4423-98E1-17263B9F8A35}">
      <dgm:prSet/>
      <dgm:spPr/>
      <dgm:t>
        <a:bodyPr/>
        <a:lstStyle/>
        <a:p>
          <a:endParaRPr lang="en-GB"/>
        </a:p>
      </dgm:t>
    </dgm:pt>
    <dgm:pt modelId="{1677961A-508A-43AA-AA81-AC56BA683CE6}" type="sibTrans" cxnId="{7A6233B3-497E-4423-98E1-17263B9F8A35}">
      <dgm:prSet/>
      <dgm:spPr/>
      <dgm:t>
        <a:bodyPr/>
        <a:lstStyle/>
        <a:p>
          <a:endParaRPr lang="en-GB"/>
        </a:p>
      </dgm:t>
    </dgm:pt>
    <dgm:pt modelId="{13686855-4A14-41E9-9470-C60A2D363E37}">
      <dgm:prSet custT="1"/>
      <dgm:spPr/>
      <dgm:t>
        <a:bodyPr/>
        <a:lstStyle/>
        <a:p>
          <a:r>
            <a:rPr kumimoji="0" lang="en-GB" alt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Launched in 2012</a:t>
          </a:r>
        </a:p>
      </dgm:t>
    </dgm:pt>
    <dgm:pt modelId="{ABA5D175-8711-49ED-918C-007F270DEFB8}" type="parTrans" cxnId="{BFEB614F-0431-4584-98DE-D3D4BE7484A7}">
      <dgm:prSet/>
      <dgm:spPr/>
      <dgm:t>
        <a:bodyPr/>
        <a:lstStyle/>
        <a:p>
          <a:endParaRPr lang="en-GB"/>
        </a:p>
      </dgm:t>
    </dgm:pt>
    <dgm:pt modelId="{41A020CB-A459-4790-9329-F64D1F7523FF}" type="sibTrans" cxnId="{BFEB614F-0431-4584-98DE-D3D4BE7484A7}">
      <dgm:prSet/>
      <dgm:spPr/>
      <dgm:t>
        <a:bodyPr/>
        <a:lstStyle/>
        <a:p>
          <a:endParaRPr lang="en-GB"/>
        </a:p>
      </dgm:t>
    </dgm:pt>
    <dgm:pt modelId="{87EC2300-962E-443A-8D5C-BFB27E23EA83}">
      <dgm:prSet custT="1"/>
      <dgm:spPr/>
      <dgm:t>
        <a:bodyPr/>
        <a:lstStyle/>
        <a:p>
          <a:r>
            <a:rPr kumimoji="0" lang="en-GB" alt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Mission: Facilitating the implementation of Post-Fracture Care Coordination programs/ Fracture Liaison Services (FLS) for secondary fracture prevention</a:t>
          </a:r>
        </a:p>
      </dgm:t>
    </dgm:pt>
    <dgm:pt modelId="{BD0397CB-4830-416B-82C4-1612803934AA}" type="parTrans" cxnId="{57A3F47D-06A2-42D0-B5B6-0722EB047D0F}">
      <dgm:prSet/>
      <dgm:spPr/>
      <dgm:t>
        <a:bodyPr/>
        <a:lstStyle/>
        <a:p>
          <a:endParaRPr lang="en-GB"/>
        </a:p>
      </dgm:t>
    </dgm:pt>
    <dgm:pt modelId="{22350103-A0CF-4663-8B55-8395ED5686CC}" type="sibTrans" cxnId="{57A3F47D-06A2-42D0-B5B6-0722EB047D0F}">
      <dgm:prSet/>
      <dgm:spPr/>
      <dgm:t>
        <a:bodyPr/>
        <a:lstStyle/>
        <a:p>
          <a:endParaRPr lang="en-GB"/>
        </a:p>
      </dgm:t>
    </dgm:pt>
    <dgm:pt modelId="{043797F0-1B13-4909-935A-F91F7AB9C110}" type="pres">
      <dgm:prSet presAssocID="{95BE81F2-B5DC-4AE1-83B9-C8DB4DA51FCF}" presName="Name0" presStyleCnt="0">
        <dgm:presLayoutVars>
          <dgm:chMax val="7"/>
          <dgm:chPref val="7"/>
          <dgm:dir/>
        </dgm:presLayoutVars>
      </dgm:prSet>
      <dgm:spPr/>
    </dgm:pt>
    <dgm:pt modelId="{3360D14B-26C0-4725-AFC3-AB1854354B14}" type="pres">
      <dgm:prSet presAssocID="{95BE81F2-B5DC-4AE1-83B9-C8DB4DA51FCF}" presName="Name1" presStyleCnt="0"/>
      <dgm:spPr/>
    </dgm:pt>
    <dgm:pt modelId="{F3D0A5EE-08FE-4D0B-9657-CF9F583611EB}" type="pres">
      <dgm:prSet presAssocID="{95BE81F2-B5DC-4AE1-83B9-C8DB4DA51FCF}" presName="cycle" presStyleCnt="0"/>
      <dgm:spPr/>
    </dgm:pt>
    <dgm:pt modelId="{71A6E4F7-094A-4D6D-A7BD-C98D726239AF}" type="pres">
      <dgm:prSet presAssocID="{95BE81F2-B5DC-4AE1-83B9-C8DB4DA51FCF}" presName="srcNode" presStyleLbl="node1" presStyleIdx="0" presStyleCnt="3"/>
      <dgm:spPr/>
    </dgm:pt>
    <dgm:pt modelId="{1D55E381-33F0-4598-AFDE-9780BBC2CAB9}" type="pres">
      <dgm:prSet presAssocID="{95BE81F2-B5DC-4AE1-83B9-C8DB4DA51FCF}" presName="conn" presStyleLbl="parChTrans1D2" presStyleIdx="0" presStyleCnt="1"/>
      <dgm:spPr/>
    </dgm:pt>
    <dgm:pt modelId="{07828C19-2A81-45DB-B870-8F2A79F8EF88}" type="pres">
      <dgm:prSet presAssocID="{95BE81F2-B5DC-4AE1-83B9-C8DB4DA51FCF}" presName="extraNode" presStyleLbl="node1" presStyleIdx="0" presStyleCnt="3"/>
      <dgm:spPr/>
    </dgm:pt>
    <dgm:pt modelId="{AA47CC49-F3B1-4788-9C3C-D64E59E1CC7D}" type="pres">
      <dgm:prSet presAssocID="{95BE81F2-B5DC-4AE1-83B9-C8DB4DA51FCF}" presName="dstNode" presStyleLbl="node1" presStyleIdx="0" presStyleCnt="3"/>
      <dgm:spPr/>
    </dgm:pt>
    <dgm:pt modelId="{7AEC3BCA-B433-4327-87B2-35D4AF503D94}" type="pres">
      <dgm:prSet presAssocID="{2923E8F2-E7B4-4F2C-9151-B6FEE6AB641E}" presName="text_1" presStyleLbl="node1" presStyleIdx="0" presStyleCnt="3" custLinFactNeighborX="-669" custLinFactNeighborY="-5084">
        <dgm:presLayoutVars>
          <dgm:bulletEnabled val="1"/>
        </dgm:presLayoutVars>
      </dgm:prSet>
      <dgm:spPr/>
    </dgm:pt>
    <dgm:pt modelId="{3A460527-EAFC-46F2-90C1-4B7C1FCBFD03}" type="pres">
      <dgm:prSet presAssocID="{2923E8F2-E7B4-4F2C-9151-B6FEE6AB641E}" presName="accent_1" presStyleCnt="0"/>
      <dgm:spPr/>
    </dgm:pt>
    <dgm:pt modelId="{E9E838E1-B4F7-4980-B7A3-66C4588064FC}" type="pres">
      <dgm:prSet presAssocID="{2923E8F2-E7B4-4F2C-9151-B6FEE6AB641E}" presName="accentRepeatNode" presStyleLbl="solidFgAcc1" presStyleIdx="0" presStyleCnt="3"/>
      <dgm:spPr/>
    </dgm:pt>
    <dgm:pt modelId="{D9547A57-0C14-488F-8C3C-2CE5B815183C}" type="pres">
      <dgm:prSet presAssocID="{13686855-4A14-41E9-9470-C60A2D363E37}" presName="text_2" presStyleLbl="node1" presStyleIdx="1" presStyleCnt="3" custLinFactNeighborX="-630" custLinFactNeighborY="-4018">
        <dgm:presLayoutVars>
          <dgm:bulletEnabled val="1"/>
        </dgm:presLayoutVars>
      </dgm:prSet>
      <dgm:spPr/>
    </dgm:pt>
    <dgm:pt modelId="{F36F2BDD-1FF8-460F-8F44-EC368899BEA7}" type="pres">
      <dgm:prSet presAssocID="{13686855-4A14-41E9-9470-C60A2D363E37}" presName="accent_2" presStyleCnt="0"/>
      <dgm:spPr/>
    </dgm:pt>
    <dgm:pt modelId="{98515AFC-00B9-4D1B-8239-7C851E779120}" type="pres">
      <dgm:prSet presAssocID="{13686855-4A14-41E9-9470-C60A2D363E37}" presName="accentRepeatNode" presStyleLbl="solidFgAcc1" presStyleIdx="1" presStyleCnt="3"/>
      <dgm:spPr/>
    </dgm:pt>
    <dgm:pt modelId="{EA2BBADF-853E-4BF4-960B-4C4574B5DD08}" type="pres">
      <dgm:prSet presAssocID="{87EC2300-962E-443A-8D5C-BFB27E23EA83}" presName="text_3" presStyleLbl="node1" presStyleIdx="2" presStyleCnt="3" custLinFactNeighborX="-596" custLinFactNeighborY="-4018">
        <dgm:presLayoutVars>
          <dgm:bulletEnabled val="1"/>
        </dgm:presLayoutVars>
      </dgm:prSet>
      <dgm:spPr/>
    </dgm:pt>
    <dgm:pt modelId="{335D4131-A5E0-4BC7-9597-83656808EE62}" type="pres">
      <dgm:prSet presAssocID="{87EC2300-962E-443A-8D5C-BFB27E23EA83}" presName="accent_3" presStyleCnt="0"/>
      <dgm:spPr/>
    </dgm:pt>
    <dgm:pt modelId="{741B3E4D-E943-4ED0-B00C-F106BC80ECB9}" type="pres">
      <dgm:prSet presAssocID="{87EC2300-962E-443A-8D5C-BFB27E23EA83}" presName="accentRepeatNode" presStyleLbl="solidFgAcc1" presStyleIdx="2" presStyleCnt="3"/>
      <dgm:spPr/>
    </dgm:pt>
  </dgm:ptLst>
  <dgm:cxnLst>
    <dgm:cxn modelId="{A06ACA13-CAD8-4A78-9866-245E6F7D8178}" type="presOf" srcId="{1677961A-508A-43AA-AA81-AC56BA683CE6}" destId="{1D55E381-33F0-4598-AFDE-9780BBC2CAB9}" srcOrd="0" destOrd="0" presId="urn:microsoft.com/office/officeart/2008/layout/VerticalCurvedList"/>
    <dgm:cxn modelId="{0589D225-1714-4A2D-A283-5BCD17C1E7D0}" type="presOf" srcId="{2923E8F2-E7B4-4F2C-9151-B6FEE6AB641E}" destId="{7AEC3BCA-B433-4327-87B2-35D4AF503D94}" srcOrd="0" destOrd="0" presId="urn:microsoft.com/office/officeart/2008/layout/VerticalCurvedList"/>
    <dgm:cxn modelId="{BFEB614F-0431-4584-98DE-D3D4BE7484A7}" srcId="{95BE81F2-B5DC-4AE1-83B9-C8DB4DA51FCF}" destId="{13686855-4A14-41E9-9470-C60A2D363E37}" srcOrd="1" destOrd="0" parTransId="{ABA5D175-8711-49ED-918C-007F270DEFB8}" sibTransId="{41A020CB-A459-4790-9329-F64D1F7523FF}"/>
    <dgm:cxn modelId="{0671E053-E4AB-4F32-945E-3065CF9F7091}" type="presOf" srcId="{95BE81F2-B5DC-4AE1-83B9-C8DB4DA51FCF}" destId="{043797F0-1B13-4909-935A-F91F7AB9C110}" srcOrd="0" destOrd="0" presId="urn:microsoft.com/office/officeart/2008/layout/VerticalCurvedList"/>
    <dgm:cxn modelId="{57A3F47D-06A2-42D0-B5B6-0722EB047D0F}" srcId="{95BE81F2-B5DC-4AE1-83B9-C8DB4DA51FCF}" destId="{87EC2300-962E-443A-8D5C-BFB27E23EA83}" srcOrd="2" destOrd="0" parTransId="{BD0397CB-4830-416B-82C4-1612803934AA}" sibTransId="{22350103-A0CF-4663-8B55-8395ED5686CC}"/>
    <dgm:cxn modelId="{32E440A0-E074-41AE-A46E-9442E1418049}" type="presOf" srcId="{87EC2300-962E-443A-8D5C-BFB27E23EA83}" destId="{EA2BBADF-853E-4BF4-960B-4C4574B5DD08}" srcOrd="0" destOrd="0" presId="urn:microsoft.com/office/officeart/2008/layout/VerticalCurvedList"/>
    <dgm:cxn modelId="{7A6233B3-497E-4423-98E1-17263B9F8A35}" srcId="{95BE81F2-B5DC-4AE1-83B9-C8DB4DA51FCF}" destId="{2923E8F2-E7B4-4F2C-9151-B6FEE6AB641E}" srcOrd="0" destOrd="0" parTransId="{95432049-7657-475A-842A-3BD652768B2F}" sibTransId="{1677961A-508A-43AA-AA81-AC56BA683CE6}"/>
    <dgm:cxn modelId="{2F678ADB-3161-4239-9505-9668E5540DA5}" type="presOf" srcId="{13686855-4A14-41E9-9470-C60A2D363E37}" destId="{D9547A57-0C14-488F-8C3C-2CE5B815183C}" srcOrd="0" destOrd="0" presId="urn:microsoft.com/office/officeart/2008/layout/VerticalCurvedList"/>
    <dgm:cxn modelId="{C04CBDD4-FC40-4F6F-9E3F-C82245405BA7}" type="presParOf" srcId="{043797F0-1B13-4909-935A-F91F7AB9C110}" destId="{3360D14B-26C0-4725-AFC3-AB1854354B14}" srcOrd="0" destOrd="0" presId="urn:microsoft.com/office/officeart/2008/layout/VerticalCurvedList"/>
    <dgm:cxn modelId="{AFDCEA45-063D-4398-BD8F-F71C3E85541B}" type="presParOf" srcId="{3360D14B-26C0-4725-AFC3-AB1854354B14}" destId="{F3D0A5EE-08FE-4D0B-9657-CF9F583611EB}" srcOrd="0" destOrd="0" presId="urn:microsoft.com/office/officeart/2008/layout/VerticalCurvedList"/>
    <dgm:cxn modelId="{A4623D42-F1CC-403B-9906-04A37338D71C}" type="presParOf" srcId="{F3D0A5EE-08FE-4D0B-9657-CF9F583611EB}" destId="{71A6E4F7-094A-4D6D-A7BD-C98D726239AF}" srcOrd="0" destOrd="0" presId="urn:microsoft.com/office/officeart/2008/layout/VerticalCurvedList"/>
    <dgm:cxn modelId="{C960C94F-7067-43A1-A37C-E4B44C846107}" type="presParOf" srcId="{F3D0A5EE-08FE-4D0B-9657-CF9F583611EB}" destId="{1D55E381-33F0-4598-AFDE-9780BBC2CAB9}" srcOrd="1" destOrd="0" presId="urn:microsoft.com/office/officeart/2008/layout/VerticalCurvedList"/>
    <dgm:cxn modelId="{F9DCDF20-0A95-45AF-9A5D-439739A4FDE0}" type="presParOf" srcId="{F3D0A5EE-08FE-4D0B-9657-CF9F583611EB}" destId="{07828C19-2A81-45DB-B870-8F2A79F8EF88}" srcOrd="2" destOrd="0" presId="urn:microsoft.com/office/officeart/2008/layout/VerticalCurvedList"/>
    <dgm:cxn modelId="{DD0798F5-ED01-4C50-A721-69D258C0FADB}" type="presParOf" srcId="{F3D0A5EE-08FE-4D0B-9657-CF9F583611EB}" destId="{AA47CC49-F3B1-4788-9C3C-D64E59E1CC7D}" srcOrd="3" destOrd="0" presId="urn:microsoft.com/office/officeart/2008/layout/VerticalCurvedList"/>
    <dgm:cxn modelId="{A159D21F-4F77-467E-A1E7-17AC9309790A}" type="presParOf" srcId="{3360D14B-26C0-4725-AFC3-AB1854354B14}" destId="{7AEC3BCA-B433-4327-87B2-35D4AF503D94}" srcOrd="1" destOrd="0" presId="urn:microsoft.com/office/officeart/2008/layout/VerticalCurvedList"/>
    <dgm:cxn modelId="{E368E8DC-7EAE-46E9-A927-104355805523}" type="presParOf" srcId="{3360D14B-26C0-4725-AFC3-AB1854354B14}" destId="{3A460527-EAFC-46F2-90C1-4B7C1FCBFD03}" srcOrd="2" destOrd="0" presId="urn:microsoft.com/office/officeart/2008/layout/VerticalCurvedList"/>
    <dgm:cxn modelId="{93B1BBC9-FBA9-4577-8F56-51D69428C18B}" type="presParOf" srcId="{3A460527-EAFC-46F2-90C1-4B7C1FCBFD03}" destId="{E9E838E1-B4F7-4980-B7A3-66C4588064FC}" srcOrd="0" destOrd="0" presId="urn:microsoft.com/office/officeart/2008/layout/VerticalCurvedList"/>
    <dgm:cxn modelId="{8FD4D064-3C6C-4861-9DBA-526A2389A2D1}" type="presParOf" srcId="{3360D14B-26C0-4725-AFC3-AB1854354B14}" destId="{D9547A57-0C14-488F-8C3C-2CE5B815183C}" srcOrd="3" destOrd="0" presId="urn:microsoft.com/office/officeart/2008/layout/VerticalCurvedList"/>
    <dgm:cxn modelId="{F1CD2CB1-1A43-4C37-A1F5-D74D707C7562}" type="presParOf" srcId="{3360D14B-26C0-4725-AFC3-AB1854354B14}" destId="{F36F2BDD-1FF8-460F-8F44-EC368899BEA7}" srcOrd="4" destOrd="0" presId="urn:microsoft.com/office/officeart/2008/layout/VerticalCurvedList"/>
    <dgm:cxn modelId="{212C296C-A264-4919-8AF2-EDCFD63CFB35}" type="presParOf" srcId="{F36F2BDD-1FF8-460F-8F44-EC368899BEA7}" destId="{98515AFC-00B9-4D1B-8239-7C851E779120}" srcOrd="0" destOrd="0" presId="urn:microsoft.com/office/officeart/2008/layout/VerticalCurvedList"/>
    <dgm:cxn modelId="{D95C5030-DCAC-41D5-AC98-B0844B6A753D}" type="presParOf" srcId="{3360D14B-26C0-4725-AFC3-AB1854354B14}" destId="{EA2BBADF-853E-4BF4-960B-4C4574B5DD08}" srcOrd="5" destOrd="0" presId="urn:microsoft.com/office/officeart/2008/layout/VerticalCurvedList"/>
    <dgm:cxn modelId="{87AAFE4C-882E-49F5-88B7-7BC10B23309A}" type="presParOf" srcId="{3360D14B-26C0-4725-AFC3-AB1854354B14}" destId="{335D4131-A5E0-4BC7-9597-83656808EE62}" srcOrd="6" destOrd="0" presId="urn:microsoft.com/office/officeart/2008/layout/VerticalCurvedList"/>
    <dgm:cxn modelId="{6F80BCD6-DCC2-4658-8384-4509B6CB71F8}" type="presParOf" srcId="{335D4131-A5E0-4BC7-9597-83656808EE62}" destId="{741B3E4D-E943-4ED0-B00C-F106BC80EC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DC5444-AFFC-4D12-8B4B-AD12C9CAA92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B7FE3A-A4F1-4853-964A-C39C4271EB78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2400" b="1" dirty="0"/>
            <a:t>Coalitions </a:t>
          </a:r>
          <a:endParaRPr lang="en-GB" sz="2400" b="1" dirty="0"/>
        </a:p>
      </dgm:t>
    </dgm:pt>
    <dgm:pt modelId="{9688F704-7D77-4B93-A748-D7EDF86CEC14}" type="parTrans" cxnId="{16158CBD-3FAF-4AC6-AE88-2D6A871DBAD0}">
      <dgm:prSet/>
      <dgm:spPr/>
      <dgm:t>
        <a:bodyPr/>
        <a:lstStyle/>
        <a:p>
          <a:endParaRPr lang="en-GB"/>
        </a:p>
      </dgm:t>
    </dgm:pt>
    <dgm:pt modelId="{52BBB0F1-992B-4350-A2F2-B2D115990956}" type="sibTrans" cxnId="{16158CBD-3FAF-4AC6-AE88-2D6A871DBAD0}">
      <dgm:prSet/>
      <dgm:spPr/>
      <dgm:t>
        <a:bodyPr/>
        <a:lstStyle/>
        <a:p>
          <a:endParaRPr lang="en-GB"/>
        </a:p>
      </dgm:t>
    </dgm:pt>
    <dgm:pt modelId="{44DC4845-562C-4B8D-B689-D916D45E9720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1300" b="1" dirty="0"/>
            <a:t>Promote </a:t>
          </a:r>
          <a:r>
            <a:rPr lang="fr-CH" sz="1300" b="1" dirty="0" err="1"/>
            <a:t>education</a:t>
          </a:r>
          <a:r>
            <a:rPr lang="fr-CH" sz="1300" b="1" dirty="0"/>
            <a:t> of </a:t>
          </a:r>
          <a:r>
            <a:rPr lang="fr-CH" sz="1300" b="1"/>
            <a:t>HCPs</a:t>
          </a:r>
          <a:endParaRPr lang="en-GB" sz="1300" b="1" dirty="0"/>
        </a:p>
      </dgm:t>
    </dgm:pt>
    <dgm:pt modelId="{F2F654F5-8D5B-4F30-B6D5-0C230CDD8855}" type="parTrans" cxnId="{03BB432A-E46C-4B71-B896-1126605C493B}">
      <dgm:prSet/>
      <dgm:spPr/>
      <dgm:t>
        <a:bodyPr/>
        <a:lstStyle/>
        <a:p>
          <a:endParaRPr lang="en-GB"/>
        </a:p>
      </dgm:t>
    </dgm:pt>
    <dgm:pt modelId="{ED6244D2-65E1-4944-BCF6-2E7166C9BE6F}" type="sibTrans" cxnId="{03BB432A-E46C-4B71-B896-1126605C493B}">
      <dgm:prSet/>
      <dgm:spPr/>
      <dgm:t>
        <a:bodyPr/>
        <a:lstStyle/>
        <a:p>
          <a:endParaRPr lang="en-GB"/>
        </a:p>
      </dgm:t>
    </dgm:pt>
    <dgm:pt modelId="{C925D559-3F55-4D74-9B73-857D31851CF2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1300" b="1" dirty="0" err="1"/>
            <a:t>Develop</a:t>
          </a:r>
          <a:r>
            <a:rPr lang="fr-CH" sz="1300" b="1" dirty="0"/>
            <a:t>  </a:t>
          </a:r>
          <a:r>
            <a:rPr lang="fr-CH" sz="1300" b="1"/>
            <a:t>and improve  of Post Fracture Care </a:t>
          </a:r>
          <a:r>
            <a:rPr lang="fr-CH" sz="1300" b="1" dirty="0"/>
            <a:t>Coordination Programs </a:t>
          </a:r>
          <a:endParaRPr lang="en-GB" sz="1300" b="1" dirty="0"/>
        </a:p>
      </dgm:t>
    </dgm:pt>
    <dgm:pt modelId="{84872A8D-5367-44BF-8852-FC483D02A951}" type="parTrans" cxnId="{B3513FD3-76E0-47D4-BB37-E81BD1B38D2B}">
      <dgm:prSet/>
      <dgm:spPr/>
      <dgm:t>
        <a:bodyPr/>
        <a:lstStyle/>
        <a:p>
          <a:endParaRPr lang="en-GB"/>
        </a:p>
      </dgm:t>
    </dgm:pt>
    <dgm:pt modelId="{58E1F83A-5C10-4DA5-B5F6-B842145A67FE}" type="sibTrans" cxnId="{B3513FD3-76E0-47D4-BB37-E81BD1B38D2B}">
      <dgm:prSet/>
      <dgm:spPr/>
      <dgm:t>
        <a:bodyPr/>
        <a:lstStyle/>
        <a:p>
          <a:endParaRPr lang="en-GB"/>
        </a:p>
      </dgm:t>
    </dgm:pt>
    <dgm:pt modelId="{815236B2-0558-4402-822E-4FC375344BC6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1300" b="1" dirty="0"/>
            <a:t>Support &amp; </a:t>
          </a:r>
          <a:r>
            <a:rPr lang="fr-CH" sz="1300" b="1" dirty="0" err="1"/>
            <a:t>advocate</a:t>
          </a:r>
          <a:r>
            <a:rPr lang="fr-CH" sz="1300" b="1" dirty="0"/>
            <a:t> for Policy changes</a:t>
          </a:r>
          <a:endParaRPr lang="en-GB" sz="1300" b="1" dirty="0"/>
        </a:p>
      </dgm:t>
    </dgm:pt>
    <dgm:pt modelId="{470EB248-4FAD-4158-8151-A07DC416B9C7}" type="sibTrans" cxnId="{26775EBC-21FA-417D-BD34-871CE77DA8E1}">
      <dgm:prSet/>
      <dgm:spPr/>
      <dgm:t>
        <a:bodyPr/>
        <a:lstStyle/>
        <a:p>
          <a:endParaRPr lang="en-GB"/>
        </a:p>
      </dgm:t>
    </dgm:pt>
    <dgm:pt modelId="{3C325F44-C65A-4C23-AA35-9E38122C9652}" type="parTrans" cxnId="{26775EBC-21FA-417D-BD34-871CE77DA8E1}">
      <dgm:prSet/>
      <dgm:spPr/>
      <dgm:t>
        <a:bodyPr/>
        <a:lstStyle/>
        <a:p>
          <a:endParaRPr lang="en-GB"/>
        </a:p>
      </dgm:t>
    </dgm:pt>
    <dgm:pt modelId="{7B251297-C957-4E6F-845F-7C18D5863606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1300" b="1" dirty="0"/>
            <a:t>Support communication at national </a:t>
          </a:r>
          <a:r>
            <a:rPr lang="fr-CH" sz="1300" b="1" dirty="0" err="1"/>
            <a:t>level</a:t>
          </a:r>
          <a:endParaRPr lang="en-GB" sz="1300" b="1" dirty="0"/>
        </a:p>
      </dgm:t>
    </dgm:pt>
    <dgm:pt modelId="{11780A4D-A57D-40E1-B76F-ABABE03715B4}" type="parTrans" cxnId="{3E24BCF2-976E-4C32-AFF2-49010D1AA8BB}">
      <dgm:prSet/>
      <dgm:spPr/>
      <dgm:t>
        <a:bodyPr/>
        <a:lstStyle/>
        <a:p>
          <a:endParaRPr lang="en-GB"/>
        </a:p>
      </dgm:t>
    </dgm:pt>
    <dgm:pt modelId="{A019BCB6-1FE0-43B6-B4F1-E6742EE37CDF}" type="sibTrans" cxnId="{3E24BCF2-976E-4C32-AFF2-49010D1AA8BB}">
      <dgm:prSet/>
      <dgm:spPr/>
      <dgm:t>
        <a:bodyPr/>
        <a:lstStyle/>
        <a:p>
          <a:endParaRPr lang="en-GB"/>
        </a:p>
      </dgm:t>
    </dgm:pt>
    <dgm:pt modelId="{FC8FDFE3-26BC-4317-8712-7476BF691A9A}">
      <dgm:prSet phldrT="[Text]" custT="1"/>
      <dgm:spPr>
        <a:solidFill>
          <a:srgbClr val="58AAD8"/>
        </a:solidFill>
      </dgm:spPr>
      <dgm:t>
        <a:bodyPr/>
        <a:lstStyle/>
        <a:p>
          <a:r>
            <a:rPr lang="fr-CH" sz="1300" b="1" dirty="0"/>
            <a:t>Foster liaison with </a:t>
          </a:r>
          <a:r>
            <a:rPr lang="fr-CH" sz="1300" b="1" dirty="0" err="1"/>
            <a:t>policy</a:t>
          </a:r>
          <a:r>
            <a:rPr lang="fr-CH" sz="1300" b="1" dirty="0"/>
            <a:t> </a:t>
          </a:r>
          <a:r>
            <a:rPr lang="fr-CH" sz="1300" b="1" dirty="0" err="1"/>
            <a:t>makers</a:t>
          </a:r>
          <a:r>
            <a:rPr lang="fr-CH" sz="1300" b="1" dirty="0"/>
            <a:t> &amp; </a:t>
          </a:r>
          <a:r>
            <a:rPr lang="fr-CH" sz="1300" b="1" dirty="0" err="1"/>
            <a:t>government</a:t>
          </a:r>
          <a:r>
            <a:rPr lang="fr-CH" sz="1300" b="1" dirty="0"/>
            <a:t> </a:t>
          </a:r>
          <a:r>
            <a:rPr lang="fr-CH" sz="1300" b="1" dirty="0" err="1"/>
            <a:t>officials</a:t>
          </a:r>
          <a:r>
            <a:rPr lang="fr-CH" sz="1300" b="1" dirty="0"/>
            <a:t>  </a:t>
          </a:r>
          <a:endParaRPr lang="en-GB" sz="1300" b="1" dirty="0"/>
        </a:p>
      </dgm:t>
    </dgm:pt>
    <dgm:pt modelId="{F321066D-039D-49B1-8D4C-8DB558F76723}" type="parTrans" cxnId="{F5C55165-4436-4FAE-BD6A-88063F14AE57}">
      <dgm:prSet/>
      <dgm:spPr/>
      <dgm:t>
        <a:bodyPr/>
        <a:lstStyle/>
        <a:p>
          <a:endParaRPr lang="en-GB"/>
        </a:p>
      </dgm:t>
    </dgm:pt>
    <dgm:pt modelId="{0E4AA346-CA63-4FC4-8C1E-8973BBA15CF1}" type="sibTrans" cxnId="{F5C55165-4436-4FAE-BD6A-88063F14AE57}">
      <dgm:prSet/>
      <dgm:spPr/>
      <dgm:t>
        <a:bodyPr/>
        <a:lstStyle/>
        <a:p>
          <a:endParaRPr lang="en-GB"/>
        </a:p>
      </dgm:t>
    </dgm:pt>
    <dgm:pt modelId="{F7C20E93-49D8-413F-ABD6-9D96EF1C1B1D}">
      <dgm:prSet phldrT="[Text]" custT="1"/>
      <dgm:spPr>
        <a:solidFill>
          <a:srgbClr val="58AAD8"/>
        </a:solidFill>
      </dgm:spPr>
      <dgm:t>
        <a:bodyPr/>
        <a:lstStyle/>
        <a:p>
          <a:pPr>
            <a:buFont typeface="Calibri Light" panose="020F0302020204030204" pitchFamily="34" charset="0"/>
            <a:buChar char="-"/>
          </a:pPr>
          <a:r>
            <a:rPr lang="fr-CH" sz="1300" b="1" dirty="0"/>
            <a:t>Education of </a:t>
          </a:r>
          <a:r>
            <a:rPr lang="fr-CH" sz="1300" b="1" dirty="0" err="1"/>
            <a:t>HCPs</a:t>
          </a:r>
          <a:endParaRPr lang="en-GB" sz="1300" b="1" dirty="0"/>
        </a:p>
      </dgm:t>
    </dgm:pt>
    <dgm:pt modelId="{9A504F38-8945-4E2B-9D3E-9595939BF37B}" type="sibTrans" cxnId="{B8BF5F8F-42A2-48B4-A609-A073485F206A}">
      <dgm:prSet/>
      <dgm:spPr/>
      <dgm:t>
        <a:bodyPr/>
        <a:lstStyle/>
        <a:p>
          <a:endParaRPr lang="en-GB"/>
        </a:p>
      </dgm:t>
    </dgm:pt>
    <dgm:pt modelId="{59098D9F-C9D2-4E22-BFE5-4831C6CCF54A}" type="parTrans" cxnId="{B8BF5F8F-42A2-48B4-A609-A073485F206A}">
      <dgm:prSet/>
      <dgm:spPr/>
      <dgm:t>
        <a:bodyPr/>
        <a:lstStyle/>
        <a:p>
          <a:endParaRPr lang="en-GB"/>
        </a:p>
      </dgm:t>
    </dgm:pt>
    <dgm:pt modelId="{307EF6FB-44FA-43F2-B420-2BC6684097E0}" type="pres">
      <dgm:prSet presAssocID="{F0DC5444-AFFC-4D12-8B4B-AD12C9CAA9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DE21F56-58F7-40B2-838F-3FFB3A74D7D9}" type="pres">
      <dgm:prSet presAssocID="{7AB7FE3A-A4F1-4853-964A-C39C4271EB78}" presName="Parent" presStyleLbl="node0" presStyleIdx="0" presStyleCnt="1">
        <dgm:presLayoutVars>
          <dgm:chMax val="6"/>
          <dgm:chPref val="6"/>
        </dgm:presLayoutVars>
      </dgm:prSet>
      <dgm:spPr/>
    </dgm:pt>
    <dgm:pt modelId="{140E1C38-2D4F-41DF-9371-79D3677D9F0F}" type="pres">
      <dgm:prSet presAssocID="{815236B2-0558-4402-822E-4FC375344BC6}" presName="Accent1" presStyleCnt="0"/>
      <dgm:spPr/>
    </dgm:pt>
    <dgm:pt modelId="{2DE7D57B-CDD8-4AB3-9434-D5DDEA46A0A1}" type="pres">
      <dgm:prSet presAssocID="{815236B2-0558-4402-822E-4FC375344BC6}" presName="Accent" presStyleLbl="bgShp" presStyleIdx="0" presStyleCnt="6"/>
      <dgm:spPr/>
    </dgm:pt>
    <dgm:pt modelId="{9939A50E-516B-40D8-9D8D-7221D44919DB}" type="pres">
      <dgm:prSet presAssocID="{815236B2-0558-4402-822E-4FC375344BC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35E5FA0-044E-4144-A522-74EFE5EDBD8F}" type="pres">
      <dgm:prSet presAssocID="{FC8FDFE3-26BC-4317-8712-7476BF691A9A}" presName="Accent2" presStyleCnt="0"/>
      <dgm:spPr/>
    </dgm:pt>
    <dgm:pt modelId="{75BDB6B6-0711-4763-9263-DEB6D205B91F}" type="pres">
      <dgm:prSet presAssocID="{FC8FDFE3-26BC-4317-8712-7476BF691A9A}" presName="Accent" presStyleLbl="bgShp" presStyleIdx="1" presStyleCnt="6"/>
      <dgm:spPr/>
    </dgm:pt>
    <dgm:pt modelId="{27E9E2B4-D9BE-4D0D-B85C-04C09C6354EC}" type="pres">
      <dgm:prSet presAssocID="{FC8FDFE3-26BC-4317-8712-7476BF691A9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F6B412A-0B4E-47C2-BA11-EA0D1CEF46F8}" type="pres">
      <dgm:prSet presAssocID="{7B251297-C957-4E6F-845F-7C18D5863606}" presName="Accent3" presStyleCnt="0"/>
      <dgm:spPr/>
    </dgm:pt>
    <dgm:pt modelId="{F28BAD12-D10F-488B-B6A7-6D80125BB1C4}" type="pres">
      <dgm:prSet presAssocID="{7B251297-C957-4E6F-845F-7C18D5863606}" presName="Accent" presStyleLbl="bgShp" presStyleIdx="2" presStyleCnt="6"/>
      <dgm:spPr/>
    </dgm:pt>
    <dgm:pt modelId="{07D94D34-A86E-4810-A3AB-CB0A78C2D034}" type="pres">
      <dgm:prSet presAssocID="{7B251297-C957-4E6F-845F-7C18D586360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3D24D3A-C46D-4BB0-82A7-5A9DD3900BE8}" type="pres">
      <dgm:prSet presAssocID="{44DC4845-562C-4B8D-B689-D916D45E9720}" presName="Accent4" presStyleCnt="0"/>
      <dgm:spPr/>
    </dgm:pt>
    <dgm:pt modelId="{2CBFEC71-081C-4B0F-B176-4371BCE40CEB}" type="pres">
      <dgm:prSet presAssocID="{44DC4845-562C-4B8D-B689-D916D45E9720}" presName="Accent" presStyleLbl="bgShp" presStyleIdx="3" presStyleCnt="6"/>
      <dgm:spPr/>
    </dgm:pt>
    <dgm:pt modelId="{8882840B-43E9-4EC2-9CF3-62609A3C1562}" type="pres">
      <dgm:prSet presAssocID="{44DC4845-562C-4B8D-B689-D916D45E972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6350590-0414-4362-AFD9-8E482DD8F62B}" type="pres">
      <dgm:prSet presAssocID="{F7C20E93-49D8-413F-ABD6-9D96EF1C1B1D}" presName="Accent5" presStyleCnt="0"/>
      <dgm:spPr/>
    </dgm:pt>
    <dgm:pt modelId="{E2C9F20C-CDE8-4D64-BE4A-A56BE35FC917}" type="pres">
      <dgm:prSet presAssocID="{F7C20E93-49D8-413F-ABD6-9D96EF1C1B1D}" presName="Accent" presStyleLbl="bgShp" presStyleIdx="4" presStyleCnt="6"/>
      <dgm:spPr/>
    </dgm:pt>
    <dgm:pt modelId="{D49458F8-2750-4E97-8238-12375EF5DCC4}" type="pres">
      <dgm:prSet presAssocID="{F7C20E93-49D8-413F-ABD6-9D96EF1C1B1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0166442-5384-444A-8F6E-8BB38418494B}" type="pres">
      <dgm:prSet presAssocID="{C925D559-3F55-4D74-9B73-857D31851CF2}" presName="Accent6" presStyleCnt="0"/>
      <dgm:spPr/>
    </dgm:pt>
    <dgm:pt modelId="{FB7D0C59-AD8D-43CF-89AF-84D6A548965C}" type="pres">
      <dgm:prSet presAssocID="{C925D559-3F55-4D74-9B73-857D31851CF2}" presName="Accent" presStyleLbl="bgShp" presStyleIdx="5" presStyleCnt="6"/>
      <dgm:spPr/>
    </dgm:pt>
    <dgm:pt modelId="{97FD228D-BCC9-42AB-B30B-21C8F1B10339}" type="pres">
      <dgm:prSet presAssocID="{C925D559-3F55-4D74-9B73-857D31851CF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294B15-89DA-401A-B136-DBED3C510711}" type="presOf" srcId="{F7C20E93-49D8-413F-ABD6-9D96EF1C1B1D}" destId="{D49458F8-2750-4E97-8238-12375EF5DCC4}" srcOrd="0" destOrd="0" presId="urn:microsoft.com/office/officeart/2011/layout/HexagonRadial"/>
    <dgm:cxn modelId="{03BB432A-E46C-4B71-B896-1126605C493B}" srcId="{7AB7FE3A-A4F1-4853-964A-C39C4271EB78}" destId="{44DC4845-562C-4B8D-B689-D916D45E9720}" srcOrd="3" destOrd="0" parTransId="{F2F654F5-8D5B-4F30-B6D5-0C230CDD8855}" sibTransId="{ED6244D2-65E1-4944-BCF6-2E7166C9BE6F}"/>
    <dgm:cxn modelId="{F5C55165-4436-4FAE-BD6A-88063F14AE57}" srcId="{7AB7FE3A-A4F1-4853-964A-C39C4271EB78}" destId="{FC8FDFE3-26BC-4317-8712-7476BF691A9A}" srcOrd="1" destOrd="0" parTransId="{F321066D-039D-49B1-8D4C-8DB558F76723}" sibTransId="{0E4AA346-CA63-4FC4-8C1E-8973BBA15CF1}"/>
    <dgm:cxn modelId="{D7FA9A6E-F62D-4883-8403-95B37173E95E}" type="presOf" srcId="{F0DC5444-AFFC-4D12-8B4B-AD12C9CAA929}" destId="{307EF6FB-44FA-43F2-B420-2BC6684097E0}" srcOrd="0" destOrd="0" presId="urn:microsoft.com/office/officeart/2011/layout/HexagonRadial"/>
    <dgm:cxn modelId="{2ACEA373-311D-46A9-9C98-CC929D963DAF}" type="presOf" srcId="{44DC4845-562C-4B8D-B689-D916D45E9720}" destId="{8882840B-43E9-4EC2-9CF3-62609A3C1562}" srcOrd="0" destOrd="0" presId="urn:microsoft.com/office/officeart/2011/layout/HexagonRadial"/>
    <dgm:cxn modelId="{7C160075-1BC9-48CC-B70E-13470CFD1972}" type="presOf" srcId="{7AB7FE3A-A4F1-4853-964A-C39C4271EB78}" destId="{ADE21F56-58F7-40B2-838F-3FFB3A74D7D9}" srcOrd="0" destOrd="0" presId="urn:microsoft.com/office/officeart/2011/layout/HexagonRadial"/>
    <dgm:cxn modelId="{B8BF5F8F-42A2-48B4-A609-A073485F206A}" srcId="{7AB7FE3A-A4F1-4853-964A-C39C4271EB78}" destId="{F7C20E93-49D8-413F-ABD6-9D96EF1C1B1D}" srcOrd="4" destOrd="0" parTransId="{59098D9F-C9D2-4E22-BFE5-4831C6CCF54A}" sibTransId="{9A504F38-8945-4E2B-9D3E-9595939BF37B}"/>
    <dgm:cxn modelId="{08C275A6-593A-467C-A39E-B0D80DA7A0BB}" type="presOf" srcId="{FC8FDFE3-26BC-4317-8712-7476BF691A9A}" destId="{27E9E2B4-D9BE-4D0D-B85C-04C09C6354EC}" srcOrd="0" destOrd="0" presId="urn:microsoft.com/office/officeart/2011/layout/HexagonRadial"/>
    <dgm:cxn modelId="{26775EBC-21FA-417D-BD34-871CE77DA8E1}" srcId="{7AB7FE3A-A4F1-4853-964A-C39C4271EB78}" destId="{815236B2-0558-4402-822E-4FC375344BC6}" srcOrd="0" destOrd="0" parTransId="{3C325F44-C65A-4C23-AA35-9E38122C9652}" sibTransId="{470EB248-4FAD-4158-8151-A07DC416B9C7}"/>
    <dgm:cxn modelId="{16158CBD-3FAF-4AC6-AE88-2D6A871DBAD0}" srcId="{F0DC5444-AFFC-4D12-8B4B-AD12C9CAA929}" destId="{7AB7FE3A-A4F1-4853-964A-C39C4271EB78}" srcOrd="0" destOrd="0" parTransId="{9688F704-7D77-4B93-A748-D7EDF86CEC14}" sibTransId="{52BBB0F1-992B-4350-A2F2-B2D115990956}"/>
    <dgm:cxn modelId="{4AA5DBD0-5C65-4F4E-9995-B7826E55DD69}" type="presOf" srcId="{7B251297-C957-4E6F-845F-7C18D5863606}" destId="{07D94D34-A86E-4810-A3AB-CB0A78C2D034}" srcOrd="0" destOrd="0" presId="urn:microsoft.com/office/officeart/2011/layout/HexagonRadial"/>
    <dgm:cxn modelId="{B3513FD3-76E0-47D4-BB37-E81BD1B38D2B}" srcId="{7AB7FE3A-A4F1-4853-964A-C39C4271EB78}" destId="{C925D559-3F55-4D74-9B73-857D31851CF2}" srcOrd="5" destOrd="0" parTransId="{84872A8D-5367-44BF-8852-FC483D02A951}" sibTransId="{58E1F83A-5C10-4DA5-B5F6-B842145A67FE}"/>
    <dgm:cxn modelId="{7268B0DD-3495-4997-9AE9-609607240AD6}" type="presOf" srcId="{C925D559-3F55-4D74-9B73-857D31851CF2}" destId="{97FD228D-BCC9-42AB-B30B-21C8F1B10339}" srcOrd="0" destOrd="0" presId="urn:microsoft.com/office/officeart/2011/layout/HexagonRadial"/>
    <dgm:cxn modelId="{5D5C38E4-273A-4E23-B01E-38D17ABC237D}" type="presOf" srcId="{815236B2-0558-4402-822E-4FC375344BC6}" destId="{9939A50E-516B-40D8-9D8D-7221D44919DB}" srcOrd="0" destOrd="0" presId="urn:microsoft.com/office/officeart/2011/layout/HexagonRadial"/>
    <dgm:cxn modelId="{3E24BCF2-976E-4C32-AFF2-49010D1AA8BB}" srcId="{7AB7FE3A-A4F1-4853-964A-C39C4271EB78}" destId="{7B251297-C957-4E6F-845F-7C18D5863606}" srcOrd="2" destOrd="0" parTransId="{11780A4D-A57D-40E1-B76F-ABABE03715B4}" sibTransId="{A019BCB6-1FE0-43B6-B4F1-E6742EE37CDF}"/>
    <dgm:cxn modelId="{545506D4-52E7-4863-894A-84F155B7C5BC}" type="presParOf" srcId="{307EF6FB-44FA-43F2-B420-2BC6684097E0}" destId="{ADE21F56-58F7-40B2-838F-3FFB3A74D7D9}" srcOrd="0" destOrd="0" presId="urn:microsoft.com/office/officeart/2011/layout/HexagonRadial"/>
    <dgm:cxn modelId="{515FD21C-226B-40D9-B85D-48BDB9BDDFE1}" type="presParOf" srcId="{307EF6FB-44FA-43F2-B420-2BC6684097E0}" destId="{140E1C38-2D4F-41DF-9371-79D3677D9F0F}" srcOrd="1" destOrd="0" presId="urn:microsoft.com/office/officeart/2011/layout/HexagonRadial"/>
    <dgm:cxn modelId="{5A61B559-5FDD-411A-A55E-7FBA951FF43A}" type="presParOf" srcId="{140E1C38-2D4F-41DF-9371-79D3677D9F0F}" destId="{2DE7D57B-CDD8-4AB3-9434-D5DDEA46A0A1}" srcOrd="0" destOrd="0" presId="urn:microsoft.com/office/officeart/2011/layout/HexagonRadial"/>
    <dgm:cxn modelId="{E8142310-1E8A-419C-8303-91CDB43511A1}" type="presParOf" srcId="{307EF6FB-44FA-43F2-B420-2BC6684097E0}" destId="{9939A50E-516B-40D8-9D8D-7221D44919DB}" srcOrd="2" destOrd="0" presId="urn:microsoft.com/office/officeart/2011/layout/HexagonRadial"/>
    <dgm:cxn modelId="{8BC9B38E-CD79-4E6B-95FD-F63621974CB5}" type="presParOf" srcId="{307EF6FB-44FA-43F2-B420-2BC6684097E0}" destId="{735E5FA0-044E-4144-A522-74EFE5EDBD8F}" srcOrd="3" destOrd="0" presId="urn:microsoft.com/office/officeart/2011/layout/HexagonRadial"/>
    <dgm:cxn modelId="{42B23F5E-B9F8-4DE6-AE19-F3497AA2E9FD}" type="presParOf" srcId="{735E5FA0-044E-4144-A522-74EFE5EDBD8F}" destId="{75BDB6B6-0711-4763-9263-DEB6D205B91F}" srcOrd="0" destOrd="0" presId="urn:microsoft.com/office/officeart/2011/layout/HexagonRadial"/>
    <dgm:cxn modelId="{F68BBEDF-DE21-42B6-9736-07CC2E2D4A87}" type="presParOf" srcId="{307EF6FB-44FA-43F2-B420-2BC6684097E0}" destId="{27E9E2B4-D9BE-4D0D-B85C-04C09C6354EC}" srcOrd="4" destOrd="0" presId="urn:microsoft.com/office/officeart/2011/layout/HexagonRadial"/>
    <dgm:cxn modelId="{82580032-F0F1-4415-A2B7-C00CB4588AF0}" type="presParOf" srcId="{307EF6FB-44FA-43F2-B420-2BC6684097E0}" destId="{CF6B412A-0B4E-47C2-BA11-EA0D1CEF46F8}" srcOrd="5" destOrd="0" presId="urn:microsoft.com/office/officeart/2011/layout/HexagonRadial"/>
    <dgm:cxn modelId="{58A4E04A-0F23-4468-960C-E30838FE53FB}" type="presParOf" srcId="{CF6B412A-0B4E-47C2-BA11-EA0D1CEF46F8}" destId="{F28BAD12-D10F-488B-B6A7-6D80125BB1C4}" srcOrd="0" destOrd="0" presId="urn:microsoft.com/office/officeart/2011/layout/HexagonRadial"/>
    <dgm:cxn modelId="{735ED945-7CF0-436E-8143-B03B1F244D32}" type="presParOf" srcId="{307EF6FB-44FA-43F2-B420-2BC6684097E0}" destId="{07D94D34-A86E-4810-A3AB-CB0A78C2D034}" srcOrd="6" destOrd="0" presId="urn:microsoft.com/office/officeart/2011/layout/HexagonRadial"/>
    <dgm:cxn modelId="{EAD52FC9-C889-4A6A-91BB-0C66B6B8EFCB}" type="presParOf" srcId="{307EF6FB-44FA-43F2-B420-2BC6684097E0}" destId="{D3D24D3A-C46D-4BB0-82A7-5A9DD3900BE8}" srcOrd="7" destOrd="0" presId="urn:microsoft.com/office/officeart/2011/layout/HexagonRadial"/>
    <dgm:cxn modelId="{371DA6D9-1FEA-4239-84BB-16321A196013}" type="presParOf" srcId="{D3D24D3A-C46D-4BB0-82A7-5A9DD3900BE8}" destId="{2CBFEC71-081C-4B0F-B176-4371BCE40CEB}" srcOrd="0" destOrd="0" presId="urn:microsoft.com/office/officeart/2011/layout/HexagonRadial"/>
    <dgm:cxn modelId="{A40506A9-E9B8-48B1-A3A0-860C42102311}" type="presParOf" srcId="{307EF6FB-44FA-43F2-B420-2BC6684097E0}" destId="{8882840B-43E9-4EC2-9CF3-62609A3C1562}" srcOrd="8" destOrd="0" presId="urn:microsoft.com/office/officeart/2011/layout/HexagonRadial"/>
    <dgm:cxn modelId="{25841D5B-6FBB-445D-A73A-AB507B2F4210}" type="presParOf" srcId="{307EF6FB-44FA-43F2-B420-2BC6684097E0}" destId="{16350590-0414-4362-AFD9-8E482DD8F62B}" srcOrd="9" destOrd="0" presId="urn:microsoft.com/office/officeart/2011/layout/HexagonRadial"/>
    <dgm:cxn modelId="{002276C3-5E97-40B9-8D60-DFB8CFDD9AA9}" type="presParOf" srcId="{16350590-0414-4362-AFD9-8E482DD8F62B}" destId="{E2C9F20C-CDE8-4D64-BE4A-A56BE35FC917}" srcOrd="0" destOrd="0" presId="urn:microsoft.com/office/officeart/2011/layout/HexagonRadial"/>
    <dgm:cxn modelId="{BF52F239-ED07-4E0B-8A28-44A888C5F05F}" type="presParOf" srcId="{307EF6FB-44FA-43F2-B420-2BC6684097E0}" destId="{D49458F8-2750-4E97-8238-12375EF5DCC4}" srcOrd="10" destOrd="0" presId="urn:microsoft.com/office/officeart/2011/layout/HexagonRadial"/>
    <dgm:cxn modelId="{285F6C0F-EC50-45FF-87D4-81B84E681C0A}" type="presParOf" srcId="{307EF6FB-44FA-43F2-B420-2BC6684097E0}" destId="{B0166442-5384-444A-8F6E-8BB38418494B}" srcOrd="11" destOrd="0" presId="urn:microsoft.com/office/officeart/2011/layout/HexagonRadial"/>
    <dgm:cxn modelId="{5531C1A9-B109-4BFD-A95B-B48D5BCD1930}" type="presParOf" srcId="{B0166442-5384-444A-8F6E-8BB38418494B}" destId="{FB7D0C59-AD8D-43CF-89AF-84D6A548965C}" srcOrd="0" destOrd="0" presId="urn:microsoft.com/office/officeart/2011/layout/HexagonRadial"/>
    <dgm:cxn modelId="{C7A95BE7-5E0B-4E92-8B0F-D70BB8BD4D7F}" type="presParOf" srcId="{307EF6FB-44FA-43F2-B420-2BC6684097E0}" destId="{97FD228D-BCC9-42AB-B30B-21C8F1B1033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CCD285-0979-4E72-A407-EDAA04CDB6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F382970-CCB8-4DB9-95E0-DA97306DBA8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/>
            <a:t>National policy changes</a:t>
          </a:r>
        </a:p>
      </dgm:t>
    </dgm:pt>
    <dgm:pt modelId="{54930ADF-FBCE-49CA-9C98-DD6B86D31A95}" type="parTrans" cxnId="{EB6E55A6-6CAB-4097-BB04-EF9FAB1F2FE3}">
      <dgm:prSet/>
      <dgm:spPr/>
      <dgm:t>
        <a:bodyPr/>
        <a:lstStyle/>
        <a:p>
          <a:endParaRPr lang="en-GB"/>
        </a:p>
      </dgm:t>
    </dgm:pt>
    <dgm:pt modelId="{2D09DEDA-0F60-42C9-A71D-5FB50247859A}" type="sibTrans" cxnId="{EB6E55A6-6CAB-4097-BB04-EF9FAB1F2FE3}">
      <dgm:prSet/>
      <dgm:spPr/>
      <dgm:t>
        <a:bodyPr/>
        <a:lstStyle/>
        <a:p>
          <a:endParaRPr lang="en-GB"/>
        </a:p>
      </dgm:t>
    </dgm:pt>
    <dgm:pt modelId="{D163FD14-8A9B-4372-9AD9-7C469AA2B75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/>
            <a:t>National insurance coverage changes </a:t>
          </a:r>
        </a:p>
      </dgm:t>
    </dgm:pt>
    <dgm:pt modelId="{D8A7B0A2-9A45-4258-AFCC-BC4F407ADE0B}" type="parTrans" cxnId="{E92CCB2C-0270-4EAF-BAF9-D4A2DC37E1A5}">
      <dgm:prSet/>
      <dgm:spPr/>
      <dgm:t>
        <a:bodyPr/>
        <a:lstStyle/>
        <a:p>
          <a:endParaRPr lang="en-GB"/>
        </a:p>
      </dgm:t>
    </dgm:pt>
    <dgm:pt modelId="{86557C72-3B15-4775-8974-3EEFA64F22D3}" type="sibTrans" cxnId="{E92CCB2C-0270-4EAF-BAF9-D4A2DC37E1A5}">
      <dgm:prSet/>
      <dgm:spPr/>
      <dgm:t>
        <a:bodyPr/>
        <a:lstStyle/>
        <a:p>
          <a:endParaRPr lang="en-GB"/>
        </a:p>
      </dgm:t>
    </dgm:pt>
    <dgm:pt modelId="{A9143D89-1C2F-4340-8802-CDAB65C8E7E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/>
            <a:t>Implementation of FLS </a:t>
          </a:r>
        </a:p>
      </dgm:t>
    </dgm:pt>
    <dgm:pt modelId="{225CD6C5-9A08-496F-BC0E-D7B7570363A9}" type="parTrans" cxnId="{54382EED-AD7D-485C-B990-0DCFFF470807}">
      <dgm:prSet/>
      <dgm:spPr/>
      <dgm:t>
        <a:bodyPr/>
        <a:lstStyle/>
        <a:p>
          <a:endParaRPr lang="en-GB"/>
        </a:p>
      </dgm:t>
    </dgm:pt>
    <dgm:pt modelId="{F2EA50FA-B6CC-4CB1-8B33-574E39C5AD60}" type="sibTrans" cxnId="{54382EED-AD7D-485C-B990-0DCFFF470807}">
      <dgm:prSet/>
      <dgm:spPr/>
      <dgm:t>
        <a:bodyPr/>
        <a:lstStyle/>
        <a:p>
          <a:endParaRPr lang="en-GB"/>
        </a:p>
      </dgm:t>
    </dgm:pt>
    <dgm:pt modelId="{FE46CDBD-8777-4DE2-B546-0BB0FA7BF89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/>
            <a:t>Increase the quality of existing FLS </a:t>
          </a:r>
        </a:p>
      </dgm:t>
    </dgm:pt>
    <dgm:pt modelId="{A7443166-674C-4D07-8036-6D35A6ADB2C8}" type="parTrans" cxnId="{99CF0DDD-4CF7-4108-9FF1-FC115DF5567F}">
      <dgm:prSet/>
      <dgm:spPr/>
      <dgm:t>
        <a:bodyPr/>
        <a:lstStyle/>
        <a:p>
          <a:endParaRPr lang="en-GB"/>
        </a:p>
      </dgm:t>
    </dgm:pt>
    <dgm:pt modelId="{E277EB8C-6A45-4514-8340-14E4E6CD6708}" type="sibTrans" cxnId="{99CF0DDD-4CF7-4108-9FF1-FC115DF5567F}">
      <dgm:prSet/>
      <dgm:spPr/>
      <dgm:t>
        <a:bodyPr/>
        <a:lstStyle/>
        <a:p>
          <a:endParaRPr lang="en-GB"/>
        </a:p>
      </dgm:t>
    </dgm:pt>
    <dgm:pt modelId="{EFD238DC-F73F-46BB-B54E-CF5AF7B1C38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dirty="0"/>
            <a:t>Improve the patient pathway</a:t>
          </a:r>
        </a:p>
      </dgm:t>
    </dgm:pt>
    <dgm:pt modelId="{F4A782D7-30DF-4222-A523-09C93DE009D0}" type="parTrans" cxnId="{C7272113-EB6B-4C6F-AC16-BAF1F4DA7D0C}">
      <dgm:prSet/>
      <dgm:spPr/>
      <dgm:t>
        <a:bodyPr/>
        <a:lstStyle/>
        <a:p>
          <a:endParaRPr lang="en-GB"/>
        </a:p>
      </dgm:t>
    </dgm:pt>
    <dgm:pt modelId="{A9F66024-DA0F-4948-99B6-C4376572CF9E}" type="sibTrans" cxnId="{C7272113-EB6B-4C6F-AC16-BAF1F4DA7D0C}">
      <dgm:prSet/>
      <dgm:spPr/>
      <dgm:t>
        <a:bodyPr/>
        <a:lstStyle/>
        <a:p>
          <a:endParaRPr lang="en-GB"/>
        </a:p>
      </dgm:t>
    </dgm:pt>
    <dgm:pt modelId="{FA655449-C436-4A59-B714-8F2DD79B4C26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fr-CH" sz="2000" dirty="0" err="1"/>
            <a:t>Raise</a:t>
          </a:r>
          <a:r>
            <a:rPr lang="fr-CH" sz="2000" dirty="0"/>
            <a:t> </a:t>
          </a:r>
          <a:r>
            <a:rPr lang="fr-CH" sz="2000" dirty="0" err="1"/>
            <a:t>visibility</a:t>
          </a:r>
          <a:r>
            <a:rPr lang="fr-CH" sz="2000" dirty="0"/>
            <a:t> of IOF and CTF programme </a:t>
          </a:r>
          <a:endParaRPr lang="en-GB" sz="2000" dirty="0"/>
        </a:p>
      </dgm:t>
    </dgm:pt>
    <dgm:pt modelId="{D199621F-D522-4AE8-9BE1-3D4DA4FC32E1}" type="parTrans" cxnId="{CCD8AE23-E3F1-4CD2-8504-B28A6B4AAC70}">
      <dgm:prSet/>
      <dgm:spPr/>
      <dgm:t>
        <a:bodyPr/>
        <a:lstStyle/>
        <a:p>
          <a:endParaRPr lang="en-GB"/>
        </a:p>
      </dgm:t>
    </dgm:pt>
    <dgm:pt modelId="{338EE15D-D9DE-42F6-AE68-C13432543F76}" type="sibTrans" cxnId="{CCD8AE23-E3F1-4CD2-8504-B28A6B4AAC70}">
      <dgm:prSet/>
      <dgm:spPr/>
      <dgm:t>
        <a:bodyPr/>
        <a:lstStyle/>
        <a:p>
          <a:endParaRPr lang="en-GB"/>
        </a:p>
      </dgm:t>
    </dgm:pt>
    <dgm:pt modelId="{577F7E33-C4E0-435F-B7FC-B9F4D00917AC}" type="pres">
      <dgm:prSet presAssocID="{45CCD285-0979-4E72-A407-EDAA04CDB6E6}" presName="Name0" presStyleCnt="0">
        <dgm:presLayoutVars>
          <dgm:chMax val="7"/>
          <dgm:chPref val="7"/>
          <dgm:dir/>
        </dgm:presLayoutVars>
      </dgm:prSet>
      <dgm:spPr/>
    </dgm:pt>
    <dgm:pt modelId="{CE14DAD0-42E3-456B-970A-C81BC79F94C4}" type="pres">
      <dgm:prSet presAssocID="{45CCD285-0979-4E72-A407-EDAA04CDB6E6}" presName="Name1" presStyleCnt="0"/>
      <dgm:spPr/>
    </dgm:pt>
    <dgm:pt modelId="{28AD0FC1-DF86-49BF-9BA7-3BAB96F6F461}" type="pres">
      <dgm:prSet presAssocID="{45CCD285-0979-4E72-A407-EDAA04CDB6E6}" presName="cycle" presStyleCnt="0"/>
      <dgm:spPr/>
    </dgm:pt>
    <dgm:pt modelId="{B4A13190-4B5F-470B-B6AF-D04AA3AC65CE}" type="pres">
      <dgm:prSet presAssocID="{45CCD285-0979-4E72-A407-EDAA04CDB6E6}" presName="srcNode" presStyleLbl="node1" presStyleIdx="0" presStyleCnt="6"/>
      <dgm:spPr/>
    </dgm:pt>
    <dgm:pt modelId="{A603BDC7-D3DC-4527-A079-8863D18BF11C}" type="pres">
      <dgm:prSet presAssocID="{45CCD285-0979-4E72-A407-EDAA04CDB6E6}" presName="conn" presStyleLbl="parChTrans1D2" presStyleIdx="0" presStyleCnt="1"/>
      <dgm:spPr/>
    </dgm:pt>
    <dgm:pt modelId="{11D8AEFF-84FC-4968-9932-D82F017A0F27}" type="pres">
      <dgm:prSet presAssocID="{45CCD285-0979-4E72-A407-EDAA04CDB6E6}" presName="extraNode" presStyleLbl="node1" presStyleIdx="0" presStyleCnt="6"/>
      <dgm:spPr/>
    </dgm:pt>
    <dgm:pt modelId="{F960549D-D159-43CC-AE97-D0366875BF6B}" type="pres">
      <dgm:prSet presAssocID="{45CCD285-0979-4E72-A407-EDAA04CDB6E6}" presName="dstNode" presStyleLbl="node1" presStyleIdx="0" presStyleCnt="6"/>
      <dgm:spPr/>
    </dgm:pt>
    <dgm:pt modelId="{E29D0F6C-F923-465E-AD76-7D3AD1BA31E9}" type="pres">
      <dgm:prSet presAssocID="{4F382970-CCB8-4DB9-95E0-DA97306DBA80}" presName="text_1" presStyleLbl="node1" presStyleIdx="0" presStyleCnt="6">
        <dgm:presLayoutVars>
          <dgm:bulletEnabled val="1"/>
        </dgm:presLayoutVars>
      </dgm:prSet>
      <dgm:spPr/>
    </dgm:pt>
    <dgm:pt modelId="{480FECE2-2333-47C4-AA74-1410A26CDF1B}" type="pres">
      <dgm:prSet presAssocID="{4F382970-CCB8-4DB9-95E0-DA97306DBA80}" presName="accent_1" presStyleCnt="0"/>
      <dgm:spPr/>
    </dgm:pt>
    <dgm:pt modelId="{AF868EB8-BF47-47FA-A88C-E42A85D18888}" type="pres">
      <dgm:prSet presAssocID="{4F382970-CCB8-4DB9-95E0-DA97306DBA80}" presName="accentRepeatNode" presStyleLbl="solidFgAcc1" presStyleIdx="0" presStyleCnt="6"/>
      <dgm:spPr/>
    </dgm:pt>
    <dgm:pt modelId="{F37A8C94-ED1D-4482-A1E1-9513B49AD4BA}" type="pres">
      <dgm:prSet presAssocID="{D163FD14-8A9B-4372-9AD9-7C469AA2B75D}" presName="text_2" presStyleLbl="node1" presStyleIdx="1" presStyleCnt="6">
        <dgm:presLayoutVars>
          <dgm:bulletEnabled val="1"/>
        </dgm:presLayoutVars>
      </dgm:prSet>
      <dgm:spPr/>
    </dgm:pt>
    <dgm:pt modelId="{C8E4B8F2-5D88-4779-94E1-FE361D1279CA}" type="pres">
      <dgm:prSet presAssocID="{D163FD14-8A9B-4372-9AD9-7C469AA2B75D}" presName="accent_2" presStyleCnt="0"/>
      <dgm:spPr/>
    </dgm:pt>
    <dgm:pt modelId="{4E292A2E-A9F7-40B2-BB38-0615B2BD2CCE}" type="pres">
      <dgm:prSet presAssocID="{D163FD14-8A9B-4372-9AD9-7C469AA2B75D}" presName="accentRepeatNode" presStyleLbl="solidFgAcc1" presStyleIdx="1" presStyleCnt="6"/>
      <dgm:spPr/>
    </dgm:pt>
    <dgm:pt modelId="{8CC409FC-F1BE-4327-8B16-8093233750A0}" type="pres">
      <dgm:prSet presAssocID="{A9143D89-1C2F-4340-8802-CDAB65C8E7E3}" presName="text_3" presStyleLbl="node1" presStyleIdx="2" presStyleCnt="6">
        <dgm:presLayoutVars>
          <dgm:bulletEnabled val="1"/>
        </dgm:presLayoutVars>
      </dgm:prSet>
      <dgm:spPr/>
    </dgm:pt>
    <dgm:pt modelId="{35DE28CA-2062-4901-9275-395A6773DF61}" type="pres">
      <dgm:prSet presAssocID="{A9143D89-1C2F-4340-8802-CDAB65C8E7E3}" presName="accent_3" presStyleCnt="0"/>
      <dgm:spPr/>
    </dgm:pt>
    <dgm:pt modelId="{52D7FA28-6CE6-4365-86F5-3C61A41F1488}" type="pres">
      <dgm:prSet presAssocID="{A9143D89-1C2F-4340-8802-CDAB65C8E7E3}" presName="accentRepeatNode" presStyleLbl="solidFgAcc1" presStyleIdx="2" presStyleCnt="6"/>
      <dgm:spPr/>
    </dgm:pt>
    <dgm:pt modelId="{DD384BC6-4BE7-4CBE-83BA-EA7915B3F79B}" type="pres">
      <dgm:prSet presAssocID="{FE46CDBD-8777-4DE2-B546-0BB0FA7BF891}" presName="text_4" presStyleLbl="node1" presStyleIdx="3" presStyleCnt="6">
        <dgm:presLayoutVars>
          <dgm:bulletEnabled val="1"/>
        </dgm:presLayoutVars>
      </dgm:prSet>
      <dgm:spPr/>
    </dgm:pt>
    <dgm:pt modelId="{05451E04-98A4-44F4-98BB-0F12BFA4B5AB}" type="pres">
      <dgm:prSet presAssocID="{FE46CDBD-8777-4DE2-B546-0BB0FA7BF891}" presName="accent_4" presStyleCnt="0"/>
      <dgm:spPr/>
    </dgm:pt>
    <dgm:pt modelId="{AA66D2A1-C974-4D76-9CA0-B405FC7DB344}" type="pres">
      <dgm:prSet presAssocID="{FE46CDBD-8777-4DE2-B546-0BB0FA7BF891}" presName="accentRepeatNode" presStyleLbl="solidFgAcc1" presStyleIdx="3" presStyleCnt="6"/>
      <dgm:spPr/>
    </dgm:pt>
    <dgm:pt modelId="{B9F9BFEE-85CA-4D3B-A4C3-A92809CB033B}" type="pres">
      <dgm:prSet presAssocID="{EFD238DC-F73F-46BB-B54E-CF5AF7B1C383}" presName="text_5" presStyleLbl="node1" presStyleIdx="4" presStyleCnt="6">
        <dgm:presLayoutVars>
          <dgm:bulletEnabled val="1"/>
        </dgm:presLayoutVars>
      </dgm:prSet>
      <dgm:spPr/>
    </dgm:pt>
    <dgm:pt modelId="{46397424-44F3-49E4-979F-67D59AA11C7F}" type="pres">
      <dgm:prSet presAssocID="{EFD238DC-F73F-46BB-B54E-CF5AF7B1C383}" presName="accent_5" presStyleCnt="0"/>
      <dgm:spPr/>
    </dgm:pt>
    <dgm:pt modelId="{E9D271EB-15C1-4388-9318-6453DCA2CD35}" type="pres">
      <dgm:prSet presAssocID="{EFD238DC-F73F-46BB-B54E-CF5AF7B1C383}" presName="accentRepeatNode" presStyleLbl="solidFgAcc1" presStyleIdx="4" presStyleCnt="6"/>
      <dgm:spPr/>
    </dgm:pt>
    <dgm:pt modelId="{A85B8C3D-909C-456E-93D7-389022E8A20F}" type="pres">
      <dgm:prSet presAssocID="{FA655449-C436-4A59-B714-8F2DD79B4C26}" presName="text_6" presStyleLbl="node1" presStyleIdx="5" presStyleCnt="6">
        <dgm:presLayoutVars>
          <dgm:bulletEnabled val="1"/>
        </dgm:presLayoutVars>
      </dgm:prSet>
      <dgm:spPr/>
    </dgm:pt>
    <dgm:pt modelId="{346C4566-6296-486B-8C10-7CDE95758B4B}" type="pres">
      <dgm:prSet presAssocID="{FA655449-C436-4A59-B714-8F2DD79B4C26}" presName="accent_6" presStyleCnt="0"/>
      <dgm:spPr/>
    </dgm:pt>
    <dgm:pt modelId="{7DE42C8D-6820-493F-B12D-31FF4FF0D863}" type="pres">
      <dgm:prSet presAssocID="{FA655449-C436-4A59-B714-8F2DD79B4C26}" presName="accentRepeatNode" presStyleLbl="solidFgAcc1" presStyleIdx="5" presStyleCnt="6"/>
      <dgm:spPr/>
    </dgm:pt>
  </dgm:ptLst>
  <dgm:cxnLst>
    <dgm:cxn modelId="{24BD9A0A-B406-43C1-9DFA-D69BE10217F9}" type="presOf" srcId="{FA655449-C436-4A59-B714-8F2DD79B4C26}" destId="{A85B8C3D-909C-456E-93D7-389022E8A20F}" srcOrd="0" destOrd="0" presId="urn:microsoft.com/office/officeart/2008/layout/VerticalCurvedList"/>
    <dgm:cxn modelId="{C7272113-EB6B-4C6F-AC16-BAF1F4DA7D0C}" srcId="{45CCD285-0979-4E72-A407-EDAA04CDB6E6}" destId="{EFD238DC-F73F-46BB-B54E-CF5AF7B1C383}" srcOrd="4" destOrd="0" parTransId="{F4A782D7-30DF-4222-A523-09C93DE009D0}" sibTransId="{A9F66024-DA0F-4948-99B6-C4376572CF9E}"/>
    <dgm:cxn modelId="{CCD8AE23-E3F1-4CD2-8504-B28A6B4AAC70}" srcId="{45CCD285-0979-4E72-A407-EDAA04CDB6E6}" destId="{FA655449-C436-4A59-B714-8F2DD79B4C26}" srcOrd="5" destOrd="0" parTransId="{D199621F-D522-4AE8-9BE1-3D4DA4FC32E1}" sibTransId="{338EE15D-D9DE-42F6-AE68-C13432543F76}"/>
    <dgm:cxn modelId="{E92CCB2C-0270-4EAF-BAF9-D4A2DC37E1A5}" srcId="{45CCD285-0979-4E72-A407-EDAA04CDB6E6}" destId="{D163FD14-8A9B-4372-9AD9-7C469AA2B75D}" srcOrd="1" destOrd="0" parTransId="{D8A7B0A2-9A45-4258-AFCC-BC4F407ADE0B}" sibTransId="{86557C72-3B15-4775-8974-3EEFA64F22D3}"/>
    <dgm:cxn modelId="{77BE312D-64C4-41D0-ABD0-6E09A90E9291}" type="presOf" srcId="{45CCD285-0979-4E72-A407-EDAA04CDB6E6}" destId="{577F7E33-C4E0-435F-B7FC-B9F4D00917AC}" srcOrd="0" destOrd="0" presId="urn:microsoft.com/office/officeart/2008/layout/VerticalCurvedList"/>
    <dgm:cxn modelId="{56E2013D-8CE9-471E-8ED2-B99BA8D09AB0}" type="presOf" srcId="{4F382970-CCB8-4DB9-95E0-DA97306DBA80}" destId="{E29D0F6C-F923-465E-AD76-7D3AD1BA31E9}" srcOrd="0" destOrd="0" presId="urn:microsoft.com/office/officeart/2008/layout/VerticalCurvedList"/>
    <dgm:cxn modelId="{4759EF3D-4548-4C60-A6AA-C35C2E879D9F}" type="presOf" srcId="{2D09DEDA-0F60-42C9-A71D-5FB50247859A}" destId="{A603BDC7-D3DC-4527-A079-8863D18BF11C}" srcOrd="0" destOrd="0" presId="urn:microsoft.com/office/officeart/2008/layout/VerticalCurvedList"/>
    <dgm:cxn modelId="{76D23060-750F-4CFF-ADAE-A3FCE4B582F1}" type="presOf" srcId="{EFD238DC-F73F-46BB-B54E-CF5AF7B1C383}" destId="{B9F9BFEE-85CA-4D3B-A4C3-A92809CB033B}" srcOrd="0" destOrd="0" presId="urn:microsoft.com/office/officeart/2008/layout/VerticalCurvedList"/>
    <dgm:cxn modelId="{27EDDD46-A82B-48F5-9ECE-C6263A12015E}" type="presOf" srcId="{FE46CDBD-8777-4DE2-B546-0BB0FA7BF891}" destId="{DD384BC6-4BE7-4CBE-83BA-EA7915B3F79B}" srcOrd="0" destOrd="0" presId="urn:microsoft.com/office/officeart/2008/layout/VerticalCurvedList"/>
    <dgm:cxn modelId="{EB6E55A6-6CAB-4097-BB04-EF9FAB1F2FE3}" srcId="{45CCD285-0979-4E72-A407-EDAA04CDB6E6}" destId="{4F382970-CCB8-4DB9-95E0-DA97306DBA80}" srcOrd="0" destOrd="0" parTransId="{54930ADF-FBCE-49CA-9C98-DD6B86D31A95}" sibTransId="{2D09DEDA-0F60-42C9-A71D-5FB50247859A}"/>
    <dgm:cxn modelId="{DDCF63D2-06DF-46C1-90DA-B14F60B6A079}" type="presOf" srcId="{D163FD14-8A9B-4372-9AD9-7C469AA2B75D}" destId="{F37A8C94-ED1D-4482-A1E1-9513B49AD4BA}" srcOrd="0" destOrd="0" presId="urn:microsoft.com/office/officeart/2008/layout/VerticalCurvedList"/>
    <dgm:cxn modelId="{99CF0DDD-4CF7-4108-9FF1-FC115DF5567F}" srcId="{45CCD285-0979-4E72-A407-EDAA04CDB6E6}" destId="{FE46CDBD-8777-4DE2-B546-0BB0FA7BF891}" srcOrd="3" destOrd="0" parTransId="{A7443166-674C-4D07-8036-6D35A6ADB2C8}" sibTransId="{E277EB8C-6A45-4514-8340-14E4E6CD6708}"/>
    <dgm:cxn modelId="{54382EED-AD7D-485C-B990-0DCFFF470807}" srcId="{45CCD285-0979-4E72-A407-EDAA04CDB6E6}" destId="{A9143D89-1C2F-4340-8802-CDAB65C8E7E3}" srcOrd="2" destOrd="0" parTransId="{225CD6C5-9A08-496F-BC0E-D7B7570363A9}" sibTransId="{F2EA50FA-B6CC-4CB1-8B33-574E39C5AD60}"/>
    <dgm:cxn modelId="{5216B1EF-A2C7-4D7B-B7F5-C1CEE0EF336E}" type="presOf" srcId="{A9143D89-1C2F-4340-8802-CDAB65C8E7E3}" destId="{8CC409FC-F1BE-4327-8B16-8093233750A0}" srcOrd="0" destOrd="0" presId="urn:microsoft.com/office/officeart/2008/layout/VerticalCurvedList"/>
    <dgm:cxn modelId="{43177A6C-F370-491E-9016-D1ADEDE0925E}" type="presParOf" srcId="{577F7E33-C4E0-435F-B7FC-B9F4D00917AC}" destId="{CE14DAD0-42E3-456B-970A-C81BC79F94C4}" srcOrd="0" destOrd="0" presId="urn:microsoft.com/office/officeart/2008/layout/VerticalCurvedList"/>
    <dgm:cxn modelId="{4457E69B-ADFD-4616-AE7D-3646A63E7243}" type="presParOf" srcId="{CE14DAD0-42E3-456B-970A-C81BC79F94C4}" destId="{28AD0FC1-DF86-49BF-9BA7-3BAB96F6F461}" srcOrd="0" destOrd="0" presId="urn:microsoft.com/office/officeart/2008/layout/VerticalCurvedList"/>
    <dgm:cxn modelId="{4FC4B231-942C-4885-B7B0-1C8897763038}" type="presParOf" srcId="{28AD0FC1-DF86-49BF-9BA7-3BAB96F6F461}" destId="{B4A13190-4B5F-470B-B6AF-D04AA3AC65CE}" srcOrd="0" destOrd="0" presId="urn:microsoft.com/office/officeart/2008/layout/VerticalCurvedList"/>
    <dgm:cxn modelId="{CC74AAAA-30EB-4E53-BFB0-549F722E7F4D}" type="presParOf" srcId="{28AD0FC1-DF86-49BF-9BA7-3BAB96F6F461}" destId="{A603BDC7-D3DC-4527-A079-8863D18BF11C}" srcOrd="1" destOrd="0" presId="urn:microsoft.com/office/officeart/2008/layout/VerticalCurvedList"/>
    <dgm:cxn modelId="{308CD01D-FFEC-4302-B0DA-0F4ED7D058BF}" type="presParOf" srcId="{28AD0FC1-DF86-49BF-9BA7-3BAB96F6F461}" destId="{11D8AEFF-84FC-4968-9932-D82F017A0F27}" srcOrd="2" destOrd="0" presId="urn:microsoft.com/office/officeart/2008/layout/VerticalCurvedList"/>
    <dgm:cxn modelId="{5B03FED3-006A-4D9B-975F-FB52860FB87B}" type="presParOf" srcId="{28AD0FC1-DF86-49BF-9BA7-3BAB96F6F461}" destId="{F960549D-D159-43CC-AE97-D0366875BF6B}" srcOrd="3" destOrd="0" presId="urn:microsoft.com/office/officeart/2008/layout/VerticalCurvedList"/>
    <dgm:cxn modelId="{DA4C67C1-B462-49BE-A59C-E7FCD99E2702}" type="presParOf" srcId="{CE14DAD0-42E3-456B-970A-C81BC79F94C4}" destId="{E29D0F6C-F923-465E-AD76-7D3AD1BA31E9}" srcOrd="1" destOrd="0" presId="urn:microsoft.com/office/officeart/2008/layout/VerticalCurvedList"/>
    <dgm:cxn modelId="{3F3D9F5F-E6BD-48AF-A93C-2E3C6DE31221}" type="presParOf" srcId="{CE14DAD0-42E3-456B-970A-C81BC79F94C4}" destId="{480FECE2-2333-47C4-AA74-1410A26CDF1B}" srcOrd="2" destOrd="0" presId="urn:microsoft.com/office/officeart/2008/layout/VerticalCurvedList"/>
    <dgm:cxn modelId="{E1BC0A50-7683-4443-9AD2-5D66786092BD}" type="presParOf" srcId="{480FECE2-2333-47C4-AA74-1410A26CDF1B}" destId="{AF868EB8-BF47-47FA-A88C-E42A85D18888}" srcOrd="0" destOrd="0" presId="urn:microsoft.com/office/officeart/2008/layout/VerticalCurvedList"/>
    <dgm:cxn modelId="{780A4831-6A9D-4E6D-ABF3-EA68FBFC973D}" type="presParOf" srcId="{CE14DAD0-42E3-456B-970A-C81BC79F94C4}" destId="{F37A8C94-ED1D-4482-A1E1-9513B49AD4BA}" srcOrd="3" destOrd="0" presId="urn:microsoft.com/office/officeart/2008/layout/VerticalCurvedList"/>
    <dgm:cxn modelId="{A72D187E-8AE2-4CC7-8C31-FAFF13BEF41D}" type="presParOf" srcId="{CE14DAD0-42E3-456B-970A-C81BC79F94C4}" destId="{C8E4B8F2-5D88-4779-94E1-FE361D1279CA}" srcOrd="4" destOrd="0" presId="urn:microsoft.com/office/officeart/2008/layout/VerticalCurvedList"/>
    <dgm:cxn modelId="{32C02ABC-0707-4DF3-A014-E1FC21F11E99}" type="presParOf" srcId="{C8E4B8F2-5D88-4779-94E1-FE361D1279CA}" destId="{4E292A2E-A9F7-40B2-BB38-0615B2BD2CCE}" srcOrd="0" destOrd="0" presId="urn:microsoft.com/office/officeart/2008/layout/VerticalCurvedList"/>
    <dgm:cxn modelId="{34C58FD7-CA9D-4C24-B755-A4E55D5F2017}" type="presParOf" srcId="{CE14DAD0-42E3-456B-970A-C81BC79F94C4}" destId="{8CC409FC-F1BE-4327-8B16-8093233750A0}" srcOrd="5" destOrd="0" presId="urn:microsoft.com/office/officeart/2008/layout/VerticalCurvedList"/>
    <dgm:cxn modelId="{A70ABEF3-2993-4570-87F9-5DEB34778A2A}" type="presParOf" srcId="{CE14DAD0-42E3-456B-970A-C81BC79F94C4}" destId="{35DE28CA-2062-4901-9275-395A6773DF61}" srcOrd="6" destOrd="0" presId="urn:microsoft.com/office/officeart/2008/layout/VerticalCurvedList"/>
    <dgm:cxn modelId="{9002D986-4646-4DC7-9DEF-3CCE6A936688}" type="presParOf" srcId="{35DE28CA-2062-4901-9275-395A6773DF61}" destId="{52D7FA28-6CE6-4365-86F5-3C61A41F1488}" srcOrd="0" destOrd="0" presId="urn:microsoft.com/office/officeart/2008/layout/VerticalCurvedList"/>
    <dgm:cxn modelId="{49FF508C-19CE-4D10-B953-83701014547F}" type="presParOf" srcId="{CE14DAD0-42E3-456B-970A-C81BC79F94C4}" destId="{DD384BC6-4BE7-4CBE-83BA-EA7915B3F79B}" srcOrd="7" destOrd="0" presId="urn:microsoft.com/office/officeart/2008/layout/VerticalCurvedList"/>
    <dgm:cxn modelId="{245F1D6D-69E2-451E-86CC-A9A4D941927B}" type="presParOf" srcId="{CE14DAD0-42E3-456B-970A-C81BC79F94C4}" destId="{05451E04-98A4-44F4-98BB-0F12BFA4B5AB}" srcOrd="8" destOrd="0" presId="urn:microsoft.com/office/officeart/2008/layout/VerticalCurvedList"/>
    <dgm:cxn modelId="{ACBC4F8A-9F76-4899-8871-A293A5A81FF5}" type="presParOf" srcId="{05451E04-98A4-44F4-98BB-0F12BFA4B5AB}" destId="{AA66D2A1-C974-4D76-9CA0-B405FC7DB344}" srcOrd="0" destOrd="0" presId="urn:microsoft.com/office/officeart/2008/layout/VerticalCurvedList"/>
    <dgm:cxn modelId="{06FDDD20-63B3-4613-9454-E122D07D4385}" type="presParOf" srcId="{CE14DAD0-42E3-456B-970A-C81BC79F94C4}" destId="{B9F9BFEE-85CA-4D3B-A4C3-A92809CB033B}" srcOrd="9" destOrd="0" presId="urn:microsoft.com/office/officeart/2008/layout/VerticalCurvedList"/>
    <dgm:cxn modelId="{60998851-0B24-4104-AF8C-6931EFD06ADC}" type="presParOf" srcId="{CE14DAD0-42E3-456B-970A-C81BC79F94C4}" destId="{46397424-44F3-49E4-979F-67D59AA11C7F}" srcOrd="10" destOrd="0" presId="urn:microsoft.com/office/officeart/2008/layout/VerticalCurvedList"/>
    <dgm:cxn modelId="{AF986559-FF45-46A5-A146-0A54A1F8DAC7}" type="presParOf" srcId="{46397424-44F3-49E4-979F-67D59AA11C7F}" destId="{E9D271EB-15C1-4388-9318-6453DCA2CD35}" srcOrd="0" destOrd="0" presId="urn:microsoft.com/office/officeart/2008/layout/VerticalCurvedList"/>
    <dgm:cxn modelId="{410B2D6C-4FEE-4B7F-9304-B1E04B6ED24B}" type="presParOf" srcId="{CE14DAD0-42E3-456B-970A-C81BC79F94C4}" destId="{A85B8C3D-909C-456E-93D7-389022E8A20F}" srcOrd="11" destOrd="0" presId="urn:microsoft.com/office/officeart/2008/layout/VerticalCurvedList"/>
    <dgm:cxn modelId="{4D85FC92-C6F5-41FA-92D0-03D57B89563E}" type="presParOf" srcId="{CE14DAD0-42E3-456B-970A-C81BC79F94C4}" destId="{346C4566-6296-486B-8C10-7CDE95758B4B}" srcOrd="12" destOrd="0" presId="urn:microsoft.com/office/officeart/2008/layout/VerticalCurvedList"/>
    <dgm:cxn modelId="{A671BA2C-C6D2-4A91-A664-FA9A0753C2A1}" type="presParOf" srcId="{346C4566-6296-486B-8C10-7CDE95758B4B}" destId="{7DE42C8D-6820-493F-B12D-31FF4FF0D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59B1C6-ABE0-4D3E-B0B3-DD75830F4C7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1EC447-6531-4D38-92CA-0468EEE3FC13}">
      <dgm:prSet phldrT="[Text]"/>
      <dgm:spPr/>
      <dgm:t>
        <a:bodyPr/>
        <a:lstStyle/>
        <a:p>
          <a:r>
            <a:rPr lang="fr-CH" b="1" dirty="0"/>
            <a:t>Engagement</a:t>
          </a:r>
          <a:r>
            <a:rPr lang="fr-CH" dirty="0"/>
            <a:t> </a:t>
          </a:r>
          <a:endParaRPr lang="en-GB" dirty="0"/>
        </a:p>
      </dgm:t>
    </dgm:pt>
    <dgm:pt modelId="{06540C37-B9A7-4D72-B758-6A0460D36780}" type="parTrans" cxnId="{BD159076-4344-4787-9467-EF42D03C75C0}">
      <dgm:prSet/>
      <dgm:spPr/>
      <dgm:t>
        <a:bodyPr/>
        <a:lstStyle/>
        <a:p>
          <a:endParaRPr lang="en-GB"/>
        </a:p>
      </dgm:t>
    </dgm:pt>
    <dgm:pt modelId="{16CF6EBF-0C2F-4AC4-A832-CA2B65C13995}" type="sibTrans" cxnId="{BD159076-4344-4787-9467-EF42D03C75C0}">
      <dgm:prSet/>
      <dgm:spPr/>
      <dgm:t>
        <a:bodyPr/>
        <a:lstStyle/>
        <a:p>
          <a:endParaRPr lang="en-GB"/>
        </a:p>
      </dgm:t>
    </dgm:pt>
    <dgm:pt modelId="{12F61E89-D64A-4A3A-B786-7A35FD75DA44}">
      <dgm:prSet phldrT="[Text]"/>
      <dgm:spPr/>
      <dgm:t>
        <a:bodyPr/>
        <a:lstStyle/>
        <a:p>
          <a:r>
            <a:rPr lang="fr-CH" dirty="0"/>
            <a:t>Support for local </a:t>
          </a:r>
          <a:r>
            <a:rPr lang="fr-CH" dirty="0" err="1"/>
            <a:t>strategy</a:t>
          </a:r>
          <a:endParaRPr lang="en-GB" dirty="0"/>
        </a:p>
      </dgm:t>
    </dgm:pt>
    <dgm:pt modelId="{A6BDF426-560D-485F-A405-371F9A9B8AE0}" type="parTrans" cxnId="{E5EA4840-97FA-4B02-BFB0-A9B24533EDB7}">
      <dgm:prSet/>
      <dgm:spPr/>
      <dgm:t>
        <a:bodyPr/>
        <a:lstStyle/>
        <a:p>
          <a:endParaRPr lang="en-GB"/>
        </a:p>
      </dgm:t>
    </dgm:pt>
    <dgm:pt modelId="{461DB9A9-75A0-49EF-AB35-B32497E0C7DB}" type="sibTrans" cxnId="{E5EA4840-97FA-4B02-BFB0-A9B24533EDB7}">
      <dgm:prSet/>
      <dgm:spPr/>
      <dgm:t>
        <a:bodyPr/>
        <a:lstStyle/>
        <a:p>
          <a:endParaRPr lang="en-GB"/>
        </a:p>
      </dgm:t>
    </dgm:pt>
    <dgm:pt modelId="{0ECA06C8-99E5-4D97-ABEC-0A7EACDB768E}">
      <dgm:prSet phldrT="[Text]"/>
      <dgm:spPr/>
      <dgm:t>
        <a:bodyPr/>
        <a:lstStyle/>
        <a:p>
          <a:r>
            <a:rPr lang="fr-CH" dirty="0"/>
            <a:t>Support for local </a:t>
          </a:r>
          <a:r>
            <a:rPr lang="fr-CH" dirty="0" err="1"/>
            <a:t>operations</a:t>
          </a:r>
          <a:r>
            <a:rPr lang="fr-CH" dirty="0"/>
            <a:t> </a:t>
          </a:r>
          <a:endParaRPr lang="en-GB" dirty="0"/>
        </a:p>
      </dgm:t>
    </dgm:pt>
    <dgm:pt modelId="{ABF24BE4-DB85-4FE0-8D9B-72A7C2EF6B0E}" type="parTrans" cxnId="{5181168E-EA8F-4F8A-85AC-7814B02A67F8}">
      <dgm:prSet/>
      <dgm:spPr/>
      <dgm:t>
        <a:bodyPr/>
        <a:lstStyle/>
        <a:p>
          <a:endParaRPr lang="en-GB"/>
        </a:p>
      </dgm:t>
    </dgm:pt>
    <dgm:pt modelId="{35ACDDC9-AEF0-4A1A-AD62-35649C84B670}" type="sibTrans" cxnId="{5181168E-EA8F-4F8A-85AC-7814B02A67F8}">
      <dgm:prSet/>
      <dgm:spPr/>
      <dgm:t>
        <a:bodyPr/>
        <a:lstStyle/>
        <a:p>
          <a:endParaRPr lang="en-GB"/>
        </a:p>
      </dgm:t>
    </dgm:pt>
    <dgm:pt modelId="{7A4D5F9C-9682-4754-A2D4-FF6ACF6D47B2}">
      <dgm:prSet phldrT="[Text]"/>
      <dgm:spPr/>
      <dgm:t>
        <a:bodyPr/>
        <a:lstStyle/>
        <a:p>
          <a:r>
            <a:rPr lang="fr-CH" b="1" dirty="0"/>
            <a:t>Expertise</a:t>
          </a:r>
          <a:endParaRPr lang="en-GB" b="1" dirty="0"/>
        </a:p>
      </dgm:t>
    </dgm:pt>
    <dgm:pt modelId="{E78FFCCC-EE35-4EDD-B394-1CB0B87ECF57}" type="parTrans" cxnId="{DFABEBE6-A066-4688-9356-E327EF680DE5}">
      <dgm:prSet/>
      <dgm:spPr/>
      <dgm:t>
        <a:bodyPr/>
        <a:lstStyle/>
        <a:p>
          <a:endParaRPr lang="en-GB"/>
        </a:p>
      </dgm:t>
    </dgm:pt>
    <dgm:pt modelId="{7FDF1DFC-29BE-461F-9E30-52A0F82705DE}" type="sibTrans" cxnId="{DFABEBE6-A066-4688-9356-E327EF680DE5}">
      <dgm:prSet/>
      <dgm:spPr/>
      <dgm:t>
        <a:bodyPr/>
        <a:lstStyle/>
        <a:p>
          <a:endParaRPr lang="en-GB"/>
        </a:p>
      </dgm:t>
    </dgm:pt>
    <dgm:pt modelId="{792AD364-32F1-483E-BF2C-8C8C918CD4D8}">
      <dgm:prSet phldrT="[Text]"/>
      <dgm:spPr/>
      <dgm:t>
        <a:bodyPr/>
        <a:lstStyle/>
        <a:p>
          <a:r>
            <a:rPr lang="fr-CH" dirty="0"/>
            <a:t>PFC programs/FLS</a:t>
          </a:r>
          <a:endParaRPr lang="en-GB" dirty="0"/>
        </a:p>
      </dgm:t>
    </dgm:pt>
    <dgm:pt modelId="{73A838CB-2D33-47E9-9F39-A84AABE8A071}" type="parTrans" cxnId="{38FA72A8-DE56-43C4-8AB9-ABE968C0CE41}">
      <dgm:prSet/>
      <dgm:spPr/>
      <dgm:t>
        <a:bodyPr/>
        <a:lstStyle/>
        <a:p>
          <a:endParaRPr lang="en-GB"/>
        </a:p>
      </dgm:t>
    </dgm:pt>
    <dgm:pt modelId="{EC7FCA60-719D-4040-9AAC-57D3C3C1226D}" type="sibTrans" cxnId="{38FA72A8-DE56-43C4-8AB9-ABE968C0CE41}">
      <dgm:prSet/>
      <dgm:spPr/>
      <dgm:t>
        <a:bodyPr/>
        <a:lstStyle/>
        <a:p>
          <a:endParaRPr lang="en-GB"/>
        </a:p>
      </dgm:t>
    </dgm:pt>
    <dgm:pt modelId="{F51D09F5-A8C9-4927-98A5-37C09BDF1DD2}">
      <dgm:prSet phldrT="[Text]"/>
      <dgm:spPr/>
      <dgm:t>
        <a:bodyPr/>
        <a:lstStyle/>
        <a:p>
          <a:r>
            <a:rPr lang="fr-CH" dirty="0" err="1"/>
            <a:t>Clinical</a:t>
          </a:r>
          <a:r>
            <a:rPr lang="fr-CH" dirty="0"/>
            <a:t>/Research</a:t>
          </a:r>
          <a:endParaRPr lang="en-GB" dirty="0"/>
        </a:p>
      </dgm:t>
    </dgm:pt>
    <dgm:pt modelId="{BC6AC0A4-58A1-4021-8651-8218EF1F2F53}" type="parTrans" cxnId="{30ACCF9B-A30E-4640-AB00-DC2B2BE7712F}">
      <dgm:prSet/>
      <dgm:spPr/>
      <dgm:t>
        <a:bodyPr/>
        <a:lstStyle/>
        <a:p>
          <a:endParaRPr lang="en-GB"/>
        </a:p>
      </dgm:t>
    </dgm:pt>
    <dgm:pt modelId="{D089CDD6-1EAC-4499-9986-9D35EE58D3F2}" type="sibTrans" cxnId="{30ACCF9B-A30E-4640-AB00-DC2B2BE7712F}">
      <dgm:prSet/>
      <dgm:spPr/>
      <dgm:t>
        <a:bodyPr/>
        <a:lstStyle/>
        <a:p>
          <a:endParaRPr lang="en-GB"/>
        </a:p>
      </dgm:t>
    </dgm:pt>
    <dgm:pt modelId="{AFBB97CC-811C-4413-9F34-B2DD34C3D429}">
      <dgm:prSet phldrT="[Text]"/>
      <dgm:spPr/>
      <dgm:t>
        <a:bodyPr/>
        <a:lstStyle/>
        <a:p>
          <a:r>
            <a:rPr lang="fr-CH" b="1" dirty="0" err="1"/>
            <a:t>Specialties</a:t>
          </a:r>
          <a:endParaRPr lang="en-GB" b="1" dirty="0"/>
        </a:p>
      </dgm:t>
    </dgm:pt>
    <dgm:pt modelId="{27A8B077-38FB-4188-A8F5-79339EA7AA71}" type="parTrans" cxnId="{6B680D8B-DDED-4948-8376-D7F7C33E90AA}">
      <dgm:prSet/>
      <dgm:spPr/>
      <dgm:t>
        <a:bodyPr/>
        <a:lstStyle/>
        <a:p>
          <a:endParaRPr lang="en-GB"/>
        </a:p>
      </dgm:t>
    </dgm:pt>
    <dgm:pt modelId="{320C28EB-71BD-4F7E-9ADD-61F69AEFCF0C}" type="sibTrans" cxnId="{6B680D8B-DDED-4948-8376-D7F7C33E90AA}">
      <dgm:prSet/>
      <dgm:spPr/>
      <dgm:t>
        <a:bodyPr/>
        <a:lstStyle/>
        <a:p>
          <a:endParaRPr lang="en-GB"/>
        </a:p>
      </dgm:t>
    </dgm:pt>
    <dgm:pt modelId="{7A7C4366-AC9B-449D-850D-45E0A5D728B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H" dirty="0" err="1">
              <a:solidFill>
                <a:schemeClr val="bg1"/>
              </a:solidFill>
            </a:rPr>
            <a:t>Rheumatologist</a:t>
          </a:r>
          <a:endParaRPr lang="en-GB" dirty="0">
            <a:solidFill>
              <a:schemeClr val="bg1"/>
            </a:solidFill>
          </a:endParaRPr>
        </a:p>
      </dgm:t>
    </dgm:pt>
    <dgm:pt modelId="{690A8EAC-38B5-4D0C-9450-177276AE1DF1}" type="parTrans" cxnId="{E60F9F85-DFA4-4261-80B1-8334F1B47578}">
      <dgm:prSet/>
      <dgm:spPr/>
      <dgm:t>
        <a:bodyPr/>
        <a:lstStyle/>
        <a:p>
          <a:endParaRPr lang="en-GB"/>
        </a:p>
      </dgm:t>
    </dgm:pt>
    <dgm:pt modelId="{CFCE8D97-F891-42B7-9094-D40FBEBC0D5B}" type="sibTrans" cxnId="{E60F9F85-DFA4-4261-80B1-8334F1B47578}">
      <dgm:prSet/>
      <dgm:spPr/>
      <dgm:t>
        <a:bodyPr/>
        <a:lstStyle/>
        <a:p>
          <a:endParaRPr lang="en-GB"/>
        </a:p>
      </dgm:t>
    </dgm:pt>
    <dgm:pt modelId="{AE9CC053-F4AC-4C27-851D-EDBCDCC86A5D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Orthopedic</a:t>
          </a:r>
          <a:r>
            <a:rPr lang="fr-CH" dirty="0">
              <a:solidFill>
                <a:schemeClr val="bg1"/>
              </a:solidFill>
            </a:rPr>
            <a:t> surgeon</a:t>
          </a:r>
        </a:p>
      </dgm:t>
    </dgm:pt>
    <dgm:pt modelId="{FB0A7C7F-D22B-4366-B055-FEDFB3E71D35}" type="parTrans" cxnId="{8CFA0442-9E1D-48F8-A1F9-913BAE1B290E}">
      <dgm:prSet/>
      <dgm:spPr/>
      <dgm:t>
        <a:bodyPr/>
        <a:lstStyle/>
        <a:p>
          <a:endParaRPr lang="en-GB"/>
        </a:p>
      </dgm:t>
    </dgm:pt>
    <dgm:pt modelId="{22AEDCED-4839-4E9C-A4FD-3C4D1C0386F2}" type="sibTrans" cxnId="{8CFA0442-9E1D-48F8-A1F9-913BAE1B290E}">
      <dgm:prSet/>
      <dgm:spPr/>
      <dgm:t>
        <a:bodyPr/>
        <a:lstStyle/>
        <a:p>
          <a:endParaRPr lang="en-GB"/>
        </a:p>
      </dgm:t>
    </dgm:pt>
    <dgm:pt modelId="{95FB5420-90E6-4A9F-BC52-A2D98CE9D34F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Epidemiologist</a:t>
          </a:r>
          <a:endParaRPr lang="fr-CH" dirty="0">
            <a:solidFill>
              <a:schemeClr val="bg1"/>
            </a:solidFill>
          </a:endParaRPr>
        </a:p>
      </dgm:t>
    </dgm:pt>
    <dgm:pt modelId="{1387611B-7FE4-4436-A456-DAC6CFA620A4}" type="parTrans" cxnId="{0AC8CEE8-D9E4-4473-AC08-DB7B4FE8B823}">
      <dgm:prSet/>
      <dgm:spPr/>
      <dgm:t>
        <a:bodyPr/>
        <a:lstStyle/>
        <a:p>
          <a:endParaRPr lang="en-GB"/>
        </a:p>
      </dgm:t>
    </dgm:pt>
    <dgm:pt modelId="{48293DAB-2BDB-4804-998A-9A8607E9E1D8}" type="sibTrans" cxnId="{0AC8CEE8-D9E4-4473-AC08-DB7B4FE8B823}">
      <dgm:prSet/>
      <dgm:spPr/>
      <dgm:t>
        <a:bodyPr/>
        <a:lstStyle/>
        <a:p>
          <a:endParaRPr lang="en-GB"/>
        </a:p>
      </dgm:t>
    </dgm:pt>
    <dgm:pt modelId="{F4D014F6-EE78-4DF5-9D1F-32B3FFDA5C78}">
      <dgm:prSet/>
      <dgm:spPr/>
      <dgm:t>
        <a:bodyPr/>
        <a:lstStyle/>
        <a:p>
          <a:r>
            <a:rPr lang="fr-CH" dirty="0">
              <a:solidFill>
                <a:schemeClr val="bg1"/>
              </a:solidFill>
            </a:rPr>
            <a:t>Nurse </a:t>
          </a:r>
        </a:p>
      </dgm:t>
    </dgm:pt>
    <dgm:pt modelId="{B560A140-B650-4C12-8881-0CBA1D573266}" type="parTrans" cxnId="{7BAD8255-3D43-4D18-B579-E436A8941C38}">
      <dgm:prSet/>
      <dgm:spPr/>
      <dgm:t>
        <a:bodyPr/>
        <a:lstStyle/>
        <a:p>
          <a:endParaRPr lang="en-GB"/>
        </a:p>
      </dgm:t>
    </dgm:pt>
    <dgm:pt modelId="{95BF78CB-1C09-446D-9D61-27DAA0F994E1}" type="sibTrans" cxnId="{7BAD8255-3D43-4D18-B579-E436A8941C38}">
      <dgm:prSet/>
      <dgm:spPr/>
      <dgm:t>
        <a:bodyPr/>
        <a:lstStyle/>
        <a:p>
          <a:endParaRPr lang="en-GB"/>
        </a:p>
      </dgm:t>
    </dgm:pt>
    <dgm:pt modelId="{D9FD385F-54FA-428D-AEC3-4F220859F6DB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Endocrinologist</a:t>
          </a:r>
          <a:endParaRPr lang="fr-CH" dirty="0">
            <a:solidFill>
              <a:schemeClr val="bg1"/>
            </a:solidFill>
          </a:endParaRPr>
        </a:p>
      </dgm:t>
    </dgm:pt>
    <dgm:pt modelId="{62D489DE-E301-4892-9FE8-4A5C93DA48A0}" type="parTrans" cxnId="{44BD4AF7-0742-478C-81EB-28C03B4EB7B6}">
      <dgm:prSet/>
      <dgm:spPr/>
      <dgm:t>
        <a:bodyPr/>
        <a:lstStyle/>
        <a:p>
          <a:endParaRPr lang="en-GB"/>
        </a:p>
      </dgm:t>
    </dgm:pt>
    <dgm:pt modelId="{94B6E299-8632-4E02-BCD9-2285FA4A9A76}" type="sibTrans" cxnId="{44BD4AF7-0742-478C-81EB-28C03B4EB7B6}">
      <dgm:prSet/>
      <dgm:spPr/>
      <dgm:t>
        <a:bodyPr/>
        <a:lstStyle/>
        <a:p>
          <a:endParaRPr lang="en-GB"/>
        </a:p>
      </dgm:t>
    </dgm:pt>
    <dgm:pt modelId="{628C76D4-5A71-49DD-A053-FAB8F98A5358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Geriatricians</a:t>
          </a:r>
          <a:endParaRPr lang="fr-CH" dirty="0">
            <a:solidFill>
              <a:schemeClr val="bg1"/>
            </a:solidFill>
          </a:endParaRPr>
        </a:p>
      </dgm:t>
    </dgm:pt>
    <dgm:pt modelId="{7F390754-23BF-45C8-87FD-EC6FD6B5AEDA}" type="parTrans" cxnId="{6453B5CC-1CD8-4342-A8E9-10E2C44C6B64}">
      <dgm:prSet/>
      <dgm:spPr/>
      <dgm:t>
        <a:bodyPr/>
        <a:lstStyle/>
        <a:p>
          <a:endParaRPr lang="en-GB"/>
        </a:p>
      </dgm:t>
    </dgm:pt>
    <dgm:pt modelId="{4F490AFC-4A37-4151-9B77-35F0402D2316}" type="sibTrans" cxnId="{6453B5CC-1CD8-4342-A8E9-10E2C44C6B64}">
      <dgm:prSet/>
      <dgm:spPr/>
      <dgm:t>
        <a:bodyPr/>
        <a:lstStyle/>
        <a:p>
          <a:endParaRPr lang="en-GB"/>
        </a:p>
      </dgm:t>
    </dgm:pt>
    <dgm:pt modelId="{53EF8580-C10D-4EFA-A195-1AF056D60B20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Orthogeriatric</a:t>
          </a:r>
          <a:endParaRPr lang="fr-CH" dirty="0">
            <a:solidFill>
              <a:schemeClr val="bg1"/>
            </a:solidFill>
          </a:endParaRPr>
        </a:p>
      </dgm:t>
    </dgm:pt>
    <dgm:pt modelId="{37BCC64C-D6AF-43FF-9FB8-F94426429324}" type="parTrans" cxnId="{88DCFABE-5910-4574-BFAD-8463E448354B}">
      <dgm:prSet/>
      <dgm:spPr/>
      <dgm:t>
        <a:bodyPr/>
        <a:lstStyle/>
        <a:p>
          <a:endParaRPr lang="en-GB"/>
        </a:p>
      </dgm:t>
    </dgm:pt>
    <dgm:pt modelId="{37AC3ACF-3285-4BC9-8A64-1E6CB7921424}" type="sibTrans" cxnId="{88DCFABE-5910-4574-BFAD-8463E448354B}">
      <dgm:prSet/>
      <dgm:spPr/>
      <dgm:t>
        <a:bodyPr/>
        <a:lstStyle/>
        <a:p>
          <a:endParaRPr lang="en-GB"/>
        </a:p>
      </dgm:t>
    </dgm:pt>
    <dgm:pt modelId="{32516302-CC83-422B-BCEC-2B82EEDBBB04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Physiotherapist</a:t>
          </a:r>
          <a:endParaRPr lang="fr-CH" dirty="0">
            <a:solidFill>
              <a:schemeClr val="accent1">
                <a:lumMod val="75000"/>
              </a:schemeClr>
            </a:solidFill>
          </a:endParaRPr>
        </a:p>
      </dgm:t>
    </dgm:pt>
    <dgm:pt modelId="{9B35889E-23CD-40C3-9430-8F0E8DA887B3}" type="parTrans" cxnId="{2A9B60AE-781A-405E-8081-EAC8C39B24BF}">
      <dgm:prSet/>
      <dgm:spPr/>
      <dgm:t>
        <a:bodyPr/>
        <a:lstStyle/>
        <a:p>
          <a:endParaRPr lang="en-GB"/>
        </a:p>
      </dgm:t>
    </dgm:pt>
    <dgm:pt modelId="{BA5741DD-8197-4847-85DE-67AC50F9F66D}" type="sibTrans" cxnId="{2A9B60AE-781A-405E-8081-EAC8C39B24BF}">
      <dgm:prSet/>
      <dgm:spPr/>
      <dgm:t>
        <a:bodyPr/>
        <a:lstStyle/>
        <a:p>
          <a:endParaRPr lang="en-GB"/>
        </a:p>
      </dgm:t>
    </dgm:pt>
    <dgm:pt modelId="{8C09B7B3-A4A5-4EF1-A03B-94A8C1CC3087}">
      <dgm:prSet phldrT="[Text]"/>
      <dgm:spPr/>
      <dgm:t>
        <a:bodyPr/>
        <a:lstStyle/>
        <a:p>
          <a:r>
            <a:rPr lang="fr-CH" dirty="0"/>
            <a:t>Training/Education </a:t>
          </a:r>
          <a:endParaRPr lang="en-GB" dirty="0"/>
        </a:p>
      </dgm:t>
    </dgm:pt>
    <dgm:pt modelId="{1DF644C4-0745-48B0-8EA0-085161F9746D}" type="parTrans" cxnId="{53DB5A39-06FC-4CEA-8F20-CF6DD645F2D1}">
      <dgm:prSet/>
      <dgm:spPr/>
    </dgm:pt>
    <dgm:pt modelId="{E25AA9B7-0C55-4EAF-8754-365E56701DFE}" type="sibTrans" cxnId="{53DB5A39-06FC-4CEA-8F20-CF6DD645F2D1}">
      <dgm:prSet/>
      <dgm:spPr/>
    </dgm:pt>
    <dgm:pt modelId="{230B8BBB-CA08-41F1-A8FE-ECFDA122318E}">
      <dgm:prSet phldrT="[Text]"/>
      <dgm:spPr/>
      <dgm:t>
        <a:bodyPr/>
        <a:lstStyle/>
        <a:p>
          <a:r>
            <a:rPr lang="fr-CH" dirty="0"/>
            <a:t>Policy &amp; </a:t>
          </a:r>
          <a:r>
            <a:rPr lang="fr-CH" dirty="0" err="1"/>
            <a:t>decision</a:t>
          </a:r>
          <a:r>
            <a:rPr lang="fr-CH" dirty="0"/>
            <a:t> </a:t>
          </a:r>
          <a:r>
            <a:rPr lang="fr-CH" dirty="0" err="1"/>
            <a:t>makers</a:t>
          </a:r>
          <a:r>
            <a:rPr lang="fr-CH" dirty="0"/>
            <a:t> </a:t>
          </a:r>
          <a:endParaRPr lang="en-GB" dirty="0"/>
        </a:p>
      </dgm:t>
    </dgm:pt>
    <dgm:pt modelId="{FEFC5080-1A40-4D5E-8814-DD05206143D5}" type="parTrans" cxnId="{EB1366D0-1FE0-41D4-A23A-7060B6DDD937}">
      <dgm:prSet/>
      <dgm:spPr/>
    </dgm:pt>
    <dgm:pt modelId="{E70E6C26-6FE6-48F1-92C7-D53695EE2A18}" type="sibTrans" cxnId="{EB1366D0-1FE0-41D4-A23A-7060B6DDD937}">
      <dgm:prSet/>
      <dgm:spPr/>
    </dgm:pt>
    <dgm:pt modelId="{92D95F38-D433-48A9-88C0-5C491010EE1B}">
      <dgm:prSet phldrT="[Text]"/>
      <dgm:spPr/>
      <dgm:t>
        <a:bodyPr/>
        <a:lstStyle/>
        <a:p>
          <a:r>
            <a:rPr lang="fr-CH" dirty="0"/>
            <a:t>Media relations </a:t>
          </a:r>
          <a:endParaRPr lang="en-GB" dirty="0"/>
        </a:p>
      </dgm:t>
    </dgm:pt>
    <dgm:pt modelId="{2E588059-1E9A-478F-AE2D-A1954FC5C491}" type="parTrans" cxnId="{705AB9DC-DC38-48A5-98A4-879927547A36}">
      <dgm:prSet/>
      <dgm:spPr/>
    </dgm:pt>
    <dgm:pt modelId="{5C086ECE-6DF4-4A7E-BA38-4321434EC6DE}" type="sibTrans" cxnId="{705AB9DC-DC38-48A5-98A4-879927547A36}">
      <dgm:prSet/>
      <dgm:spPr/>
    </dgm:pt>
    <dgm:pt modelId="{817CCB7A-D831-429D-9CB2-3AAD5D83EE2D}">
      <dgm:prSet phldrT="[Text]"/>
      <dgm:spPr/>
      <dgm:t>
        <a:bodyPr/>
        <a:lstStyle/>
        <a:p>
          <a:r>
            <a:rPr lang="fr-CH" dirty="0" err="1"/>
            <a:t>Insurance</a:t>
          </a:r>
          <a:endParaRPr lang="en-GB" dirty="0"/>
        </a:p>
      </dgm:t>
    </dgm:pt>
    <dgm:pt modelId="{C75904DA-14C5-4B20-B1BB-549EA73BBF3A}" type="parTrans" cxnId="{C48FBF2B-1699-4E8C-9205-07BEBE2451C0}">
      <dgm:prSet/>
      <dgm:spPr/>
    </dgm:pt>
    <dgm:pt modelId="{6D22FE45-11DE-4080-A6DA-42382CAD095D}" type="sibTrans" cxnId="{C48FBF2B-1699-4E8C-9205-07BEBE2451C0}">
      <dgm:prSet/>
      <dgm:spPr/>
    </dgm:pt>
    <dgm:pt modelId="{CB0B5C13-A4FE-4329-A6E6-6F5BE14A19CC}">
      <dgm:prSet phldrT="[Text]"/>
      <dgm:spPr/>
      <dgm:t>
        <a:bodyPr/>
        <a:lstStyle/>
        <a:p>
          <a:r>
            <a:rPr lang="fr-CH" dirty="0"/>
            <a:t>Digital Tools</a:t>
          </a:r>
          <a:endParaRPr lang="en-GB" dirty="0"/>
        </a:p>
      </dgm:t>
    </dgm:pt>
    <dgm:pt modelId="{BE190E40-219D-462B-B769-074D7039613B}" type="parTrans" cxnId="{7173DEF5-135E-48DA-9FF7-63271849138F}">
      <dgm:prSet/>
      <dgm:spPr/>
    </dgm:pt>
    <dgm:pt modelId="{C744164E-240B-4383-84A7-C6802695E0CB}" type="sibTrans" cxnId="{7173DEF5-135E-48DA-9FF7-63271849138F}">
      <dgm:prSet/>
      <dgm:spPr/>
    </dgm:pt>
    <dgm:pt modelId="{EC87EEC2-B1FB-466F-9F94-9897D4F21B29}">
      <dgm:prSet phldrT="[Text]"/>
      <dgm:spPr/>
      <dgm:t>
        <a:bodyPr/>
        <a:lstStyle/>
        <a:p>
          <a:r>
            <a:rPr lang="fr-CH" dirty="0"/>
            <a:t>Patient /</a:t>
          </a:r>
          <a:r>
            <a:rPr lang="fr-CH" dirty="0" err="1"/>
            <a:t>Advocacy</a:t>
          </a:r>
          <a:endParaRPr lang="en-GB" dirty="0"/>
        </a:p>
      </dgm:t>
    </dgm:pt>
    <dgm:pt modelId="{0D465F54-238F-45F7-95BC-3BAA8487EA6D}" type="parTrans" cxnId="{23947DBC-42B9-4D85-A924-B6839EBCC70E}">
      <dgm:prSet/>
      <dgm:spPr/>
    </dgm:pt>
    <dgm:pt modelId="{68179A73-759E-469D-8E73-7990F84874EA}" type="sibTrans" cxnId="{23947DBC-42B9-4D85-A924-B6839EBCC70E}">
      <dgm:prSet/>
      <dgm:spPr/>
    </dgm:pt>
    <dgm:pt modelId="{FFA176B9-BAEE-4D4F-897A-A04488E50D8F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Primary</a:t>
          </a:r>
          <a:r>
            <a:rPr lang="fr-CH" dirty="0">
              <a:solidFill>
                <a:schemeClr val="bg1"/>
              </a:solidFill>
            </a:rPr>
            <a:t> Care </a:t>
          </a:r>
          <a:r>
            <a:rPr lang="fr-CH" dirty="0" err="1">
              <a:solidFill>
                <a:schemeClr val="bg1"/>
              </a:solidFill>
            </a:rPr>
            <a:t>Physician</a:t>
          </a:r>
          <a:endParaRPr lang="fr-CH" dirty="0">
            <a:solidFill>
              <a:schemeClr val="bg1"/>
            </a:solidFill>
          </a:endParaRPr>
        </a:p>
      </dgm:t>
    </dgm:pt>
    <dgm:pt modelId="{E3C955F9-E694-47E1-A643-E28F8C8EB1DE}" type="parTrans" cxnId="{2D9B1077-7A44-452B-91AC-0B819A449BD3}">
      <dgm:prSet/>
      <dgm:spPr/>
    </dgm:pt>
    <dgm:pt modelId="{496F19FC-0C87-4090-8CC9-4BF7E0D6D171}" type="sibTrans" cxnId="{2D9B1077-7A44-452B-91AC-0B819A449BD3}">
      <dgm:prSet/>
      <dgm:spPr/>
    </dgm:pt>
    <dgm:pt modelId="{3343341C-443C-49CE-9535-184D396A9F85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Pharmacist</a:t>
          </a:r>
          <a:r>
            <a:rPr lang="fr-CH" dirty="0">
              <a:solidFill>
                <a:schemeClr val="bg1"/>
              </a:solidFill>
            </a:rPr>
            <a:t>  </a:t>
          </a:r>
        </a:p>
      </dgm:t>
    </dgm:pt>
    <dgm:pt modelId="{E268D8B6-121C-4D3F-B9B2-FE1C69689034}" type="parTrans" cxnId="{5C15F4AE-E266-4215-BF89-E1C0D3DE0D96}">
      <dgm:prSet/>
      <dgm:spPr/>
    </dgm:pt>
    <dgm:pt modelId="{9A821C7D-FA40-4681-855B-E477BFB14FC0}" type="sibTrans" cxnId="{5C15F4AE-E266-4215-BF89-E1C0D3DE0D96}">
      <dgm:prSet/>
      <dgm:spPr/>
    </dgm:pt>
    <dgm:pt modelId="{9E80DC87-B518-4E42-95A2-CD9D4551026D}">
      <dgm:prSet/>
      <dgm:spPr/>
      <dgm:t>
        <a:bodyPr/>
        <a:lstStyle/>
        <a:p>
          <a:r>
            <a:rPr lang="fr-CH" dirty="0" err="1">
              <a:solidFill>
                <a:schemeClr val="bg1"/>
              </a:solidFill>
            </a:rPr>
            <a:t>Etc</a:t>
          </a:r>
          <a:r>
            <a:rPr lang="fr-CH" dirty="0">
              <a:solidFill>
                <a:schemeClr val="bg1"/>
              </a:solidFill>
            </a:rPr>
            <a:t> </a:t>
          </a:r>
        </a:p>
      </dgm:t>
    </dgm:pt>
    <dgm:pt modelId="{7A7B04CB-61F8-42ED-8246-1EF38D9D0DD0}" type="parTrans" cxnId="{5B258577-6CE8-460A-A978-F2C600174C7C}">
      <dgm:prSet/>
      <dgm:spPr/>
    </dgm:pt>
    <dgm:pt modelId="{A68548A1-2626-4ABE-AA57-052430C208F0}" type="sibTrans" cxnId="{5B258577-6CE8-460A-A978-F2C600174C7C}">
      <dgm:prSet/>
      <dgm:spPr/>
    </dgm:pt>
    <dgm:pt modelId="{06C5202E-B3A5-44F1-8A54-6D1A72437F5E}" type="pres">
      <dgm:prSet presAssocID="{5C59B1C6-ABE0-4D3E-B0B3-DD75830F4C7F}" presName="Name0" presStyleCnt="0">
        <dgm:presLayoutVars>
          <dgm:dir/>
          <dgm:resizeHandles val="exact"/>
        </dgm:presLayoutVars>
      </dgm:prSet>
      <dgm:spPr/>
    </dgm:pt>
    <dgm:pt modelId="{7E33B398-CEB3-4EB3-831E-EE22E30F91F0}" type="pres">
      <dgm:prSet presAssocID="{811EC447-6531-4D38-92CA-0468EEE3FC13}" presName="node" presStyleLbl="node1" presStyleIdx="0" presStyleCnt="3">
        <dgm:presLayoutVars>
          <dgm:bulletEnabled val="1"/>
        </dgm:presLayoutVars>
      </dgm:prSet>
      <dgm:spPr/>
    </dgm:pt>
    <dgm:pt modelId="{3ADABBCA-B23C-4430-9103-2DB385F99F0F}" type="pres">
      <dgm:prSet presAssocID="{16CF6EBF-0C2F-4AC4-A832-CA2B65C13995}" presName="sibTrans" presStyleCnt="0"/>
      <dgm:spPr/>
    </dgm:pt>
    <dgm:pt modelId="{BA8D8105-9FEE-4182-A9BF-68F736265722}" type="pres">
      <dgm:prSet presAssocID="{7A4D5F9C-9682-4754-A2D4-FF6ACF6D47B2}" presName="node" presStyleLbl="node1" presStyleIdx="1" presStyleCnt="3">
        <dgm:presLayoutVars>
          <dgm:bulletEnabled val="1"/>
        </dgm:presLayoutVars>
      </dgm:prSet>
      <dgm:spPr/>
    </dgm:pt>
    <dgm:pt modelId="{B654E5C6-1BCB-44DC-BA2F-A712AFA685EC}" type="pres">
      <dgm:prSet presAssocID="{7FDF1DFC-29BE-461F-9E30-52A0F82705DE}" presName="sibTrans" presStyleCnt="0"/>
      <dgm:spPr/>
    </dgm:pt>
    <dgm:pt modelId="{ED184650-3727-4338-990E-E8A84B0B9605}" type="pres">
      <dgm:prSet presAssocID="{AFBB97CC-811C-4413-9F34-B2DD34C3D429}" presName="node" presStyleLbl="node1" presStyleIdx="2" presStyleCnt="3">
        <dgm:presLayoutVars>
          <dgm:bulletEnabled val="1"/>
        </dgm:presLayoutVars>
      </dgm:prSet>
      <dgm:spPr/>
    </dgm:pt>
  </dgm:ptLst>
  <dgm:cxnLst>
    <dgm:cxn modelId="{22E77B04-ABEE-48DF-9ECF-5F062596C927}" type="presOf" srcId="{D9FD385F-54FA-428D-AEC3-4F220859F6DB}" destId="{ED184650-3727-4338-990E-E8A84B0B9605}" srcOrd="0" destOrd="5" presId="urn:microsoft.com/office/officeart/2005/8/layout/hList6"/>
    <dgm:cxn modelId="{360B0214-7C82-4F96-B767-1943322123E6}" type="presOf" srcId="{EC87EEC2-B1FB-466F-9F94-9897D4F21B29}" destId="{BA8D8105-9FEE-4182-A9BF-68F736265722}" srcOrd="0" destOrd="8" presId="urn:microsoft.com/office/officeart/2005/8/layout/hList6"/>
    <dgm:cxn modelId="{E9742615-7291-42BE-B8D8-753C83F3E593}" type="presOf" srcId="{792AD364-32F1-483E-BF2C-8C8C918CD4D8}" destId="{BA8D8105-9FEE-4182-A9BF-68F736265722}" srcOrd="0" destOrd="1" presId="urn:microsoft.com/office/officeart/2005/8/layout/hList6"/>
    <dgm:cxn modelId="{BE06901A-3F85-4A87-A2D4-64C398CAA311}" type="presOf" srcId="{811EC447-6531-4D38-92CA-0468EEE3FC13}" destId="{7E33B398-CEB3-4EB3-831E-EE22E30F91F0}" srcOrd="0" destOrd="0" presId="urn:microsoft.com/office/officeart/2005/8/layout/hList6"/>
    <dgm:cxn modelId="{5B85981C-EB13-4BEA-8A14-E6CD2F24D92E}" type="presOf" srcId="{CB0B5C13-A4FE-4329-A6E6-6F5BE14A19CC}" destId="{BA8D8105-9FEE-4182-A9BF-68F736265722}" srcOrd="0" destOrd="7" presId="urn:microsoft.com/office/officeart/2005/8/layout/hList6"/>
    <dgm:cxn modelId="{67DE5321-232E-4C52-BEBB-737B611CF3E6}" type="presOf" srcId="{7A4D5F9C-9682-4754-A2D4-FF6ACF6D47B2}" destId="{BA8D8105-9FEE-4182-A9BF-68F736265722}" srcOrd="0" destOrd="0" presId="urn:microsoft.com/office/officeart/2005/8/layout/hList6"/>
    <dgm:cxn modelId="{C48FBF2B-1699-4E8C-9205-07BEBE2451C0}" srcId="{7A4D5F9C-9682-4754-A2D4-FF6ACF6D47B2}" destId="{817CCB7A-D831-429D-9CB2-3AAD5D83EE2D}" srcOrd="4" destOrd="0" parTransId="{C75904DA-14C5-4B20-B1BB-549EA73BBF3A}" sibTransId="{6D22FE45-11DE-4080-A6DA-42382CAD095D}"/>
    <dgm:cxn modelId="{53DB5A39-06FC-4CEA-8F20-CF6DD645F2D1}" srcId="{7A4D5F9C-9682-4754-A2D4-FF6ACF6D47B2}" destId="{8C09B7B3-A4A5-4EF1-A03B-94A8C1CC3087}" srcOrd="1" destOrd="0" parTransId="{1DF644C4-0745-48B0-8EA0-085161F9746D}" sibTransId="{E25AA9B7-0C55-4EAF-8754-365E56701DFE}"/>
    <dgm:cxn modelId="{3447473A-092C-4072-8666-3409B46B1F3C}" type="presOf" srcId="{8C09B7B3-A4A5-4EF1-A03B-94A8C1CC3087}" destId="{BA8D8105-9FEE-4182-A9BF-68F736265722}" srcOrd="0" destOrd="2" presId="urn:microsoft.com/office/officeart/2005/8/layout/hList6"/>
    <dgm:cxn modelId="{E5EA4840-97FA-4B02-BFB0-A9B24533EDB7}" srcId="{811EC447-6531-4D38-92CA-0468EEE3FC13}" destId="{12F61E89-D64A-4A3A-B786-7A35FD75DA44}" srcOrd="0" destOrd="0" parTransId="{A6BDF426-560D-485F-A405-371F9A9B8AE0}" sibTransId="{461DB9A9-75A0-49EF-AB35-B32497E0C7DB}"/>
    <dgm:cxn modelId="{8CFA0442-9E1D-48F8-A1F9-913BAE1B290E}" srcId="{AFBB97CC-811C-4413-9F34-B2DD34C3D429}" destId="{AE9CC053-F4AC-4C27-851D-EDBCDCC86A5D}" srcOrd="1" destOrd="0" parTransId="{FB0A7C7F-D22B-4366-B055-FEDFB3E71D35}" sibTransId="{22AEDCED-4839-4E9C-A4FD-3C4D1C0386F2}"/>
    <dgm:cxn modelId="{85F37A44-964C-4D78-898F-1DD99CDF5346}" type="presOf" srcId="{7A7C4366-AC9B-449D-850D-45E0A5D728BF}" destId="{ED184650-3727-4338-990E-E8A84B0B9605}" srcOrd="0" destOrd="1" presId="urn:microsoft.com/office/officeart/2005/8/layout/hList6"/>
    <dgm:cxn modelId="{C0483869-99D8-49DB-B47A-1D457F491559}" type="presOf" srcId="{628C76D4-5A71-49DD-A053-FAB8F98A5358}" destId="{ED184650-3727-4338-990E-E8A84B0B9605}" srcOrd="0" destOrd="6" presId="urn:microsoft.com/office/officeart/2005/8/layout/hList6"/>
    <dgm:cxn modelId="{9CD57A4D-5AD0-4388-A306-FFCF0A7C9970}" type="presOf" srcId="{53EF8580-C10D-4EFA-A195-1AF056D60B20}" destId="{ED184650-3727-4338-990E-E8A84B0B9605}" srcOrd="0" destOrd="7" presId="urn:microsoft.com/office/officeart/2005/8/layout/hList6"/>
    <dgm:cxn modelId="{0DF37A52-1E57-417B-A56D-EBBEC1F187CE}" type="presOf" srcId="{F4D014F6-EE78-4DF5-9D1F-32B3FFDA5C78}" destId="{ED184650-3727-4338-990E-E8A84B0B9605}" srcOrd="0" destOrd="4" presId="urn:microsoft.com/office/officeart/2005/8/layout/hList6"/>
    <dgm:cxn modelId="{0BE0DA52-EF8E-4302-8D7F-09BFFA8AA720}" type="presOf" srcId="{12F61E89-D64A-4A3A-B786-7A35FD75DA44}" destId="{7E33B398-CEB3-4EB3-831E-EE22E30F91F0}" srcOrd="0" destOrd="1" presId="urn:microsoft.com/office/officeart/2005/8/layout/hList6"/>
    <dgm:cxn modelId="{7BAD8255-3D43-4D18-B579-E436A8941C38}" srcId="{AFBB97CC-811C-4413-9F34-B2DD34C3D429}" destId="{F4D014F6-EE78-4DF5-9D1F-32B3FFDA5C78}" srcOrd="3" destOrd="0" parTransId="{B560A140-B650-4C12-8881-0CBA1D573266}" sibTransId="{95BF78CB-1C09-446D-9D61-27DAA0F994E1}"/>
    <dgm:cxn modelId="{BD159076-4344-4787-9467-EF42D03C75C0}" srcId="{5C59B1C6-ABE0-4D3E-B0B3-DD75830F4C7F}" destId="{811EC447-6531-4D38-92CA-0468EEE3FC13}" srcOrd="0" destOrd="0" parTransId="{06540C37-B9A7-4D72-B758-6A0460D36780}" sibTransId="{16CF6EBF-0C2F-4AC4-A832-CA2B65C13995}"/>
    <dgm:cxn modelId="{2D9B1077-7A44-452B-91AC-0B819A449BD3}" srcId="{AFBB97CC-811C-4413-9F34-B2DD34C3D429}" destId="{FFA176B9-BAEE-4D4F-897A-A04488E50D8F}" srcOrd="8" destOrd="0" parTransId="{E3C955F9-E694-47E1-A643-E28F8C8EB1DE}" sibTransId="{496F19FC-0C87-4090-8CC9-4BF7E0D6D171}"/>
    <dgm:cxn modelId="{5B258577-6CE8-460A-A978-F2C600174C7C}" srcId="{AFBB97CC-811C-4413-9F34-B2DD34C3D429}" destId="{9E80DC87-B518-4E42-95A2-CD9D4551026D}" srcOrd="10" destOrd="0" parTransId="{7A7B04CB-61F8-42ED-8246-1EF38D9D0DD0}" sibTransId="{A68548A1-2626-4ABE-AA57-052430C208F0}"/>
    <dgm:cxn modelId="{5E21BB57-0BD3-4A63-89AF-4435AD4E8221}" type="presOf" srcId="{817CCB7A-D831-429D-9CB2-3AAD5D83EE2D}" destId="{BA8D8105-9FEE-4182-A9BF-68F736265722}" srcOrd="0" destOrd="5" presId="urn:microsoft.com/office/officeart/2005/8/layout/hList6"/>
    <dgm:cxn modelId="{B1FDA35A-4370-412C-9710-9A8D3C1393F4}" type="presOf" srcId="{AE9CC053-F4AC-4C27-851D-EDBCDCC86A5D}" destId="{ED184650-3727-4338-990E-E8A84B0B9605}" srcOrd="0" destOrd="2" presId="urn:microsoft.com/office/officeart/2005/8/layout/hList6"/>
    <dgm:cxn modelId="{FD4F007B-1482-483E-A727-5BDF2B4C7387}" type="presOf" srcId="{92D95F38-D433-48A9-88C0-5C491010EE1B}" destId="{BA8D8105-9FEE-4182-A9BF-68F736265722}" srcOrd="0" destOrd="4" presId="urn:microsoft.com/office/officeart/2005/8/layout/hList6"/>
    <dgm:cxn modelId="{57ECFF7B-7730-4EFC-BE3E-E8BF093B1847}" type="presOf" srcId="{9E80DC87-B518-4E42-95A2-CD9D4551026D}" destId="{ED184650-3727-4338-990E-E8A84B0B9605}" srcOrd="0" destOrd="11" presId="urn:microsoft.com/office/officeart/2005/8/layout/hList6"/>
    <dgm:cxn modelId="{1517FB7D-DE8F-4117-A8D0-094BCAD9A27A}" type="presOf" srcId="{5C59B1C6-ABE0-4D3E-B0B3-DD75830F4C7F}" destId="{06C5202E-B3A5-44F1-8A54-6D1A72437F5E}" srcOrd="0" destOrd="0" presId="urn:microsoft.com/office/officeart/2005/8/layout/hList6"/>
    <dgm:cxn modelId="{E60F9F85-DFA4-4261-80B1-8334F1B47578}" srcId="{AFBB97CC-811C-4413-9F34-B2DD34C3D429}" destId="{7A7C4366-AC9B-449D-850D-45E0A5D728BF}" srcOrd="0" destOrd="0" parTransId="{690A8EAC-38B5-4D0C-9450-177276AE1DF1}" sibTransId="{CFCE8D97-F891-42B7-9094-D40FBEBC0D5B}"/>
    <dgm:cxn modelId="{6B680D8B-DDED-4948-8376-D7F7C33E90AA}" srcId="{5C59B1C6-ABE0-4D3E-B0B3-DD75830F4C7F}" destId="{AFBB97CC-811C-4413-9F34-B2DD34C3D429}" srcOrd="2" destOrd="0" parTransId="{27A8B077-38FB-4188-A8F5-79339EA7AA71}" sibTransId="{320C28EB-71BD-4F7E-9ADD-61F69AEFCF0C}"/>
    <dgm:cxn modelId="{5181168E-EA8F-4F8A-85AC-7814B02A67F8}" srcId="{811EC447-6531-4D38-92CA-0468EEE3FC13}" destId="{0ECA06C8-99E5-4D97-ABEC-0A7EACDB768E}" srcOrd="1" destOrd="0" parTransId="{ABF24BE4-DB85-4FE0-8D9B-72A7C2EF6B0E}" sibTransId="{35ACDDC9-AEF0-4A1A-AD62-35649C84B670}"/>
    <dgm:cxn modelId="{4D0D5391-8BAD-4A39-BDDC-DA76B14AD958}" type="presOf" srcId="{AFBB97CC-811C-4413-9F34-B2DD34C3D429}" destId="{ED184650-3727-4338-990E-E8A84B0B9605}" srcOrd="0" destOrd="0" presId="urn:microsoft.com/office/officeart/2005/8/layout/hList6"/>
    <dgm:cxn modelId="{B8DC9999-09E1-4B78-BE40-AE4AB3BFB34B}" type="presOf" srcId="{F51D09F5-A8C9-4927-98A5-37C09BDF1DD2}" destId="{BA8D8105-9FEE-4182-A9BF-68F736265722}" srcOrd="0" destOrd="6" presId="urn:microsoft.com/office/officeart/2005/8/layout/hList6"/>
    <dgm:cxn modelId="{30ACCF9B-A30E-4640-AB00-DC2B2BE7712F}" srcId="{7A4D5F9C-9682-4754-A2D4-FF6ACF6D47B2}" destId="{F51D09F5-A8C9-4927-98A5-37C09BDF1DD2}" srcOrd="5" destOrd="0" parTransId="{BC6AC0A4-58A1-4021-8651-8218EF1F2F53}" sibTransId="{D089CDD6-1EAC-4499-9986-9D35EE58D3F2}"/>
    <dgm:cxn modelId="{38FA72A8-DE56-43C4-8AB9-ABE968C0CE41}" srcId="{7A4D5F9C-9682-4754-A2D4-FF6ACF6D47B2}" destId="{792AD364-32F1-483E-BF2C-8C8C918CD4D8}" srcOrd="0" destOrd="0" parTransId="{73A838CB-2D33-47E9-9F39-A84AABE8A071}" sibTransId="{EC7FCA60-719D-4040-9AAC-57D3C3C1226D}"/>
    <dgm:cxn modelId="{8C889CA8-DE90-499C-9163-963B0C61B773}" type="presOf" srcId="{230B8BBB-CA08-41F1-A8FE-ECFDA122318E}" destId="{BA8D8105-9FEE-4182-A9BF-68F736265722}" srcOrd="0" destOrd="3" presId="urn:microsoft.com/office/officeart/2005/8/layout/hList6"/>
    <dgm:cxn modelId="{2A9B60AE-781A-405E-8081-EAC8C39B24BF}" srcId="{AFBB97CC-811C-4413-9F34-B2DD34C3D429}" destId="{32516302-CC83-422B-BCEC-2B82EEDBBB04}" srcOrd="7" destOrd="0" parTransId="{9B35889E-23CD-40C3-9430-8F0E8DA887B3}" sibTransId="{BA5741DD-8197-4847-85DE-67AC50F9F66D}"/>
    <dgm:cxn modelId="{5C15F4AE-E266-4215-BF89-E1C0D3DE0D96}" srcId="{AFBB97CC-811C-4413-9F34-B2DD34C3D429}" destId="{3343341C-443C-49CE-9535-184D396A9F85}" srcOrd="9" destOrd="0" parTransId="{E268D8B6-121C-4D3F-B9B2-FE1C69689034}" sibTransId="{9A821C7D-FA40-4681-855B-E477BFB14FC0}"/>
    <dgm:cxn modelId="{B2C073BA-A8FD-4C78-A60C-409FB31F16C3}" type="presOf" srcId="{32516302-CC83-422B-BCEC-2B82EEDBBB04}" destId="{ED184650-3727-4338-990E-E8A84B0B9605}" srcOrd="0" destOrd="8" presId="urn:microsoft.com/office/officeart/2005/8/layout/hList6"/>
    <dgm:cxn modelId="{23947DBC-42B9-4D85-A924-B6839EBCC70E}" srcId="{7A4D5F9C-9682-4754-A2D4-FF6ACF6D47B2}" destId="{EC87EEC2-B1FB-466F-9F94-9897D4F21B29}" srcOrd="7" destOrd="0" parTransId="{0D465F54-238F-45F7-95BC-3BAA8487EA6D}" sibTransId="{68179A73-759E-469D-8E73-7990F84874EA}"/>
    <dgm:cxn modelId="{88DCFABE-5910-4574-BFAD-8463E448354B}" srcId="{AFBB97CC-811C-4413-9F34-B2DD34C3D429}" destId="{53EF8580-C10D-4EFA-A195-1AF056D60B20}" srcOrd="6" destOrd="0" parTransId="{37BCC64C-D6AF-43FF-9FB8-F94426429324}" sibTransId="{37AC3ACF-3285-4BC9-8A64-1E6CB7921424}"/>
    <dgm:cxn modelId="{6453B5CC-1CD8-4342-A8E9-10E2C44C6B64}" srcId="{AFBB97CC-811C-4413-9F34-B2DD34C3D429}" destId="{628C76D4-5A71-49DD-A053-FAB8F98A5358}" srcOrd="5" destOrd="0" parTransId="{7F390754-23BF-45C8-87FD-EC6FD6B5AEDA}" sibTransId="{4F490AFC-4A37-4151-9B77-35F0402D2316}"/>
    <dgm:cxn modelId="{EB1366D0-1FE0-41D4-A23A-7060B6DDD937}" srcId="{7A4D5F9C-9682-4754-A2D4-FF6ACF6D47B2}" destId="{230B8BBB-CA08-41F1-A8FE-ECFDA122318E}" srcOrd="2" destOrd="0" parTransId="{FEFC5080-1A40-4D5E-8814-DD05206143D5}" sibTransId="{E70E6C26-6FE6-48F1-92C7-D53695EE2A18}"/>
    <dgm:cxn modelId="{8395C9D5-70F5-48B4-B55D-52CEE639F672}" type="presOf" srcId="{95FB5420-90E6-4A9F-BC52-A2D98CE9D34F}" destId="{ED184650-3727-4338-990E-E8A84B0B9605}" srcOrd="0" destOrd="3" presId="urn:microsoft.com/office/officeart/2005/8/layout/hList6"/>
    <dgm:cxn modelId="{E5DAA8D6-830E-4E0D-A3BE-422C4CB67EA2}" type="presOf" srcId="{3343341C-443C-49CE-9535-184D396A9F85}" destId="{ED184650-3727-4338-990E-E8A84B0B9605}" srcOrd="0" destOrd="10" presId="urn:microsoft.com/office/officeart/2005/8/layout/hList6"/>
    <dgm:cxn modelId="{628677D9-D273-49C8-A500-65656B97D216}" type="presOf" srcId="{FFA176B9-BAEE-4D4F-897A-A04488E50D8F}" destId="{ED184650-3727-4338-990E-E8A84B0B9605}" srcOrd="0" destOrd="9" presId="urn:microsoft.com/office/officeart/2005/8/layout/hList6"/>
    <dgm:cxn modelId="{705AB9DC-DC38-48A5-98A4-879927547A36}" srcId="{7A4D5F9C-9682-4754-A2D4-FF6ACF6D47B2}" destId="{92D95F38-D433-48A9-88C0-5C491010EE1B}" srcOrd="3" destOrd="0" parTransId="{2E588059-1E9A-478F-AE2D-A1954FC5C491}" sibTransId="{5C086ECE-6DF4-4A7E-BA38-4321434EC6DE}"/>
    <dgm:cxn modelId="{DFABEBE6-A066-4688-9356-E327EF680DE5}" srcId="{5C59B1C6-ABE0-4D3E-B0B3-DD75830F4C7F}" destId="{7A4D5F9C-9682-4754-A2D4-FF6ACF6D47B2}" srcOrd="1" destOrd="0" parTransId="{E78FFCCC-EE35-4EDD-B394-1CB0B87ECF57}" sibTransId="{7FDF1DFC-29BE-461F-9E30-52A0F82705DE}"/>
    <dgm:cxn modelId="{0AC8CEE8-D9E4-4473-AC08-DB7B4FE8B823}" srcId="{AFBB97CC-811C-4413-9F34-B2DD34C3D429}" destId="{95FB5420-90E6-4A9F-BC52-A2D98CE9D34F}" srcOrd="2" destOrd="0" parTransId="{1387611B-7FE4-4436-A456-DAC6CFA620A4}" sibTransId="{48293DAB-2BDB-4804-998A-9A8607E9E1D8}"/>
    <dgm:cxn modelId="{7173DEF5-135E-48DA-9FF7-63271849138F}" srcId="{7A4D5F9C-9682-4754-A2D4-FF6ACF6D47B2}" destId="{CB0B5C13-A4FE-4329-A6E6-6F5BE14A19CC}" srcOrd="6" destOrd="0" parTransId="{BE190E40-219D-462B-B769-074D7039613B}" sibTransId="{C744164E-240B-4383-84A7-C6802695E0CB}"/>
    <dgm:cxn modelId="{44BD4AF7-0742-478C-81EB-28C03B4EB7B6}" srcId="{AFBB97CC-811C-4413-9F34-B2DD34C3D429}" destId="{D9FD385F-54FA-428D-AEC3-4F220859F6DB}" srcOrd="4" destOrd="0" parTransId="{62D489DE-E301-4892-9FE8-4A5C93DA48A0}" sibTransId="{94B6E299-8632-4E02-BCD9-2285FA4A9A76}"/>
    <dgm:cxn modelId="{0433D2FF-C9D7-409B-BBB3-A545DEE550FB}" type="presOf" srcId="{0ECA06C8-99E5-4D97-ABEC-0A7EACDB768E}" destId="{7E33B398-CEB3-4EB3-831E-EE22E30F91F0}" srcOrd="0" destOrd="2" presId="urn:microsoft.com/office/officeart/2005/8/layout/hList6"/>
    <dgm:cxn modelId="{7504BFAF-FF07-40A7-9906-EE3471409365}" type="presParOf" srcId="{06C5202E-B3A5-44F1-8A54-6D1A72437F5E}" destId="{7E33B398-CEB3-4EB3-831E-EE22E30F91F0}" srcOrd="0" destOrd="0" presId="urn:microsoft.com/office/officeart/2005/8/layout/hList6"/>
    <dgm:cxn modelId="{ABB14E00-2512-4EF3-AFD9-5FB18968AB85}" type="presParOf" srcId="{06C5202E-B3A5-44F1-8A54-6D1A72437F5E}" destId="{3ADABBCA-B23C-4430-9103-2DB385F99F0F}" srcOrd="1" destOrd="0" presId="urn:microsoft.com/office/officeart/2005/8/layout/hList6"/>
    <dgm:cxn modelId="{CA7D27C7-3BBE-4E12-854D-88F66B0ECEE1}" type="presParOf" srcId="{06C5202E-B3A5-44F1-8A54-6D1A72437F5E}" destId="{BA8D8105-9FEE-4182-A9BF-68F736265722}" srcOrd="2" destOrd="0" presId="urn:microsoft.com/office/officeart/2005/8/layout/hList6"/>
    <dgm:cxn modelId="{414A363A-35E2-4A88-9E8B-0A09A7C0188F}" type="presParOf" srcId="{06C5202E-B3A5-44F1-8A54-6D1A72437F5E}" destId="{B654E5C6-1BCB-44DC-BA2F-A712AFA685EC}" srcOrd="3" destOrd="0" presId="urn:microsoft.com/office/officeart/2005/8/layout/hList6"/>
    <dgm:cxn modelId="{C994ED27-1F3E-4906-8AB4-E89C6E0ACD15}" type="presParOf" srcId="{06C5202E-B3A5-44F1-8A54-6D1A72437F5E}" destId="{ED184650-3727-4338-990E-E8A84B0B960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83ADBB-F614-42E4-802A-0D5316245FD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1DD595-CE73-4C62-B0DC-BFF13184AC9F}">
      <dgm:prSet phldrT="[Text]"/>
      <dgm:spPr/>
      <dgm:t>
        <a:bodyPr/>
        <a:lstStyle/>
        <a:p>
          <a:r>
            <a:rPr lang="fr-CH" dirty="0"/>
            <a:t>Stakeholders </a:t>
          </a:r>
          <a:endParaRPr lang="en-GB" dirty="0"/>
        </a:p>
      </dgm:t>
    </dgm:pt>
    <dgm:pt modelId="{981ED075-50FB-48CF-98EC-5A541ED14F48}" type="parTrans" cxnId="{615A4B42-2E06-4E0D-89FA-92AE9EAE95D3}">
      <dgm:prSet/>
      <dgm:spPr/>
      <dgm:t>
        <a:bodyPr/>
        <a:lstStyle/>
        <a:p>
          <a:endParaRPr lang="en-GB"/>
        </a:p>
      </dgm:t>
    </dgm:pt>
    <dgm:pt modelId="{D4690576-FBB0-4275-9C97-9F4D06DA5BBB}" type="sibTrans" cxnId="{615A4B42-2E06-4E0D-89FA-92AE9EAE95D3}">
      <dgm:prSet/>
      <dgm:spPr/>
      <dgm:t>
        <a:bodyPr/>
        <a:lstStyle/>
        <a:p>
          <a:endParaRPr lang="en-GB"/>
        </a:p>
      </dgm:t>
    </dgm:pt>
    <dgm:pt modelId="{564419CC-85BC-4BD6-8E06-289619F60C10}">
      <dgm:prSet phldrT="[Text]"/>
      <dgm:spPr>
        <a:solidFill>
          <a:srgbClr val="1B75B8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Not-for-Profit organizations (NGOs)</a:t>
          </a:r>
          <a:endParaRPr lang="en-GB" dirty="0">
            <a:solidFill>
              <a:schemeClr val="tx1"/>
            </a:solidFill>
          </a:endParaRPr>
        </a:p>
      </dgm:t>
    </dgm:pt>
    <dgm:pt modelId="{D894CBC1-D4FF-49A8-B171-FB64FB998CCB}" type="parTrans" cxnId="{35E98FC0-D516-4761-981A-D7EA2EE41131}">
      <dgm:prSet/>
      <dgm:spPr/>
      <dgm:t>
        <a:bodyPr/>
        <a:lstStyle/>
        <a:p>
          <a:endParaRPr lang="en-GB"/>
        </a:p>
      </dgm:t>
    </dgm:pt>
    <dgm:pt modelId="{F573A261-89AB-4648-894E-EF2649016266}" type="sibTrans" cxnId="{35E98FC0-D516-4761-981A-D7EA2EE41131}">
      <dgm:prSet/>
      <dgm:spPr/>
      <dgm:t>
        <a:bodyPr/>
        <a:lstStyle/>
        <a:p>
          <a:endParaRPr lang="en-GB"/>
        </a:p>
      </dgm:t>
    </dgm:pt>
    <dgm:pt modelId="{A4B3EFB3-3EF4-4046-AE5A-9CFFD02319B9}">
      <dgm:prSet phldrT="[Text]"/>
      <dgm:spPr>
        <a:solidFill>
          <a:srgbClr val="1B75B8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rPr>
            <a:t>Institutions </a:t>
          </a:r>
          <a:r>
            <a: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​</a:t>
          </a:r>
          <a:endParaRPr lang="en-GB" dirty="0">
            <a:solidFill>
              <a:schemeClr val="tx1"/>
            </a:solidFill>
          </a:endParaRPr>
        </a:p>
      </dgm:t>
    </dgm:pt>
    <dgm:pt modelId="{FDA4494E-C40C-4950-A13B-B79AB32F8B49}" type="parTrans" cxnId="{864DF50A-EF3E-4C06-8C9F-652A77D47D0B}">
      <dgm:prSet/>
      <dgm:spPr/>
      <dgm:t>
        <a:bodyPr/>
        <a:lstStyle/>
        <a:p>
          <a:endParaRPr lang="en-GB"/>
        </a:p>
      </dgm:t>
    </dgm:pt>
    <dgm:pt modelId="{546343DF-735C-4CB5-BF57-D27CBA6995B7}" type="sibTrans" cxnId="{864DF50A-EF3E-4C06-8C9F-652A77D47D0B}">
      <dgm:prSet/>
      <dgm:spPr/>
      <dgm:t>
        <a:bodyPr/>
        <a:lstStyle/>
        <a:p>
          <a:endParaRPr lang="en-GB"/>
        </a:p>
      </dgm:t>
    </dgm:pt>
    <dgm:pt modelId="{A2176096-6815-4C3E-A13D-7F76ADED8EAF}">
      <dgm:prSet/>
      <dgm:spPr>
        <a:solidFill>
          <a:srgbClr val="1B75B8">
            <a:alpha val="50000"/>
          </a:srgbClr>
        </a:solidFill>
      </dgm:spPr>
      <dgm:t>
        <a:bodyPr/>
        <a:lstStyle/>
        <a:p>
          <a:r>
            <a:rPr lang="en-GB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National governments</a:t>
          </a:r>
          <a:r>
            <a: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​</a:t>
          </a:r>
        </a:p>
      </dgm:t>
    </dgm:pt>
    <dgm:pt modelId="{3C1C50D8-31B4-47C6-BE5F-66BD3128F6A8}" type="parTrans" cxnId="{535F3AAB-66BC-442A-A65A-8B82FBF365ED}">
      <dgm:prSet/>
      <dgm:spPr/>
      <dgm:t>
        <a:bodyPr/>
        <a:lstStyle/>
        <a:p>
          <a:endParaRPr lang="en-GB"/>
        </a:p>
      </dgm:t>
    </dgm:pt>
    <dgm:pt modelId="{993BB4C4-9166-4A6D-AB6B-6882765AF1FC}" type="sibTrans" cxnId="{535F3AAB-66BC-442A-A65A-8B82FBF365ED}">
      <dgm:prSet/>
      <dgm:spPr/>
      <dgm:t>
        <a:bodyPr/>
        <a:lstStyle/>
        <a:p>
          <a:endParaRPr lang="en-GB"/>
        </a:p>
      </dgm:t>
    </dgm:pt>
    <dgm:pt modelId="{BC8A1B2D-6D7D-44E1-885B-59D6E57C3CEB}">
      <dgm:prSet/>
      <dgm:spPr>
        <a:solidFill>
          <a:srgbClr val="1B75B8">
            <a:alpha val="50000"/>
          </a:srgbClr>
        </a:solidFill>
      </dgm:spPr>
      <dgm:t>
        <a:bodyPr/>
        <a:lstStyle/>
        <a:p>
          <a:r>
            <a:rPr lang="en-GB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National and private health insurances </a:t>
          </a:r>
          <a:endParaRPr lang="en-US" b="0" i="0" dirty="0"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7BAA1EC-97C4-4688-8D32-17E19C59ACE4}" type="parTrans" cxnId="{7F5D0F02-FBE1-45B4-91D5-B87ECD4A24BE}">
      <dgm:prSet/>
      <dgm:spPr/>
      <dgm:t>
        <a:bodyPr/>
        <a:lstStyle/>
        <a:p>
          <a:endParaRPr lang="en-GB"/>
        </a:p>
      </dgm:t>
    </dgm:pt>
    <dgm:pt modelId="{09B9A2FF-0B3D-4B53-B46B-A52FDCF60B6B}" type="sibTrans" cxnId="{7F5D0F02-FBE1-45B4-91D5-B87ECD4A24BE}">
      <dgm:prSet/>
      <dgm:spPr/>
      <dgm:t>
        <a:bodyPr/>
        <a:lstStyle/>
        <a:p>
          <a:endParaRPr lang="en-GB"/>
        </a:p>
      </dgm:t>
    </dgm:pt>
    <dgm:pt modelId="{FC4B92E8-36D5-4672-AC41-143627BFEBFC}" type="pres">
      <dgm:prSet presAssocID="{1A83ADBB-F614-42E4-802A-0D5316245FD1}" presName="composite" presStyleCnt="0">
        <dgm:presLayoutVars>
          <dgm:chMax val="1"/>
          <dgm:dir/>
          <dgm:resizeHandles val="exact"/>
        </dgm:presLayoutVars>
      </dgm:prSet>
      <dgm:spPr/>
    </dgm:pt>
    <dgm:pt modelId="{93D7A7C5-5079-4E79-9068-0FD38806C602}" type="pres">
      <dgm:prSet presAssocID="{1A83ADBB-F614-42E4-802A-0D5316245FD1}" presName="radial" presStyleCnt="0">
        <dgm:presLayoutVars>
          <dgm:animLvl val="ctr"/>
        </dgm:presLayoutVars>
      </dgm:prSet>
      <dgm:spPr/>
    </dgm:pt>
    <dgm:pt modelId="{FF279F4B-4391-4EFF-A382-08F19BA0B486}" type="pres">
      <dgm:prSet presAssocID="{711DD595-CE73-4C62-B0DC-BFF13184AC9F}" presName="centerShape" presStyleLbl="vennNode1" presStyleIdx="0" presStyleCnt="5"/>
      <dgm:spPr/>
    </dgm:pt>
    <dgm:pt modelId="{176EBFE0-4D6E-440F-AE75-D8A6A46AEF07}" type="pres">
      <dgm:prSet presAssocID="{564419CC-85BC-4BD6-8E06-289619F60C10}" presName="node" presStyleLbl="vennNode1" presStyleIdx="1" presStyleCnt="5">
        <dgm:presLayoutVars>
          <dgm:bulletEnabled val="1"/>
        </dgm:presLayoutVars>
      </dgm:prSet>
      <dgm:spPr/>
    </dgm:pt>
    <dgm:pt modelId="{5227FD12-0E2A-490A-8E5D-4C4281CA91FE}" type="pres">
      <dgm:prSet presAssocID="{A4B3EFB3-3EF4-4046-AE5A-9CFFD02319B9}" presName="node" presStyleLbl="vennNode1" presStyleIdx="2" presStyleCnt="5">
        <dgm:presLayoutVars>
          <dgm:bulletEnabled val="1"/>
        </dgm:presLayoutVars>
      </dgm:prSet>
      <dgm:spPr/>
    </dgm:pt>
    <dgm:pt modelId="{EB94CCD5-0E8C-44D5-84CC-6F5038773B89}" type="pres">
      <dgm:prSet presAssocID="{A2176096-6815-4C3E-A13D-7F76ADED8EAF}" presName="node" presStyleLbl="vennNode1" presStyleIdx="3" presStyleCnt="5">
        <dgm:presLayoutVars>
          <dgm:bulletEnabled val="1"/>
        </dgm:presLayoutVars>
      </dgm:prSet>
      <dgm:spPr/>
    </dgm:pt>
    <dgm:pt modelId="{D601EBF6-A315-4198-BA30-C84CE40A9625}" type="pres">
      <dgm:prSet presAssocID="{BC8A1B2D-6D7D-44E1-885B-59D6E57C3CE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F5D0F02-FBE1-45B4-91D5-B87ECD4A24BE}" srcId="{711DD595-CE73-4C62-B0DC-BFF13184AC9F}" destId="{BC8A1B2D-6D7D-44E1-885B-59D6E57C3CEB}" srcOrd="3" destOrd="0" parTransId="{B7BAA1EC-97C4-4688-8D32-17E19C59ACE4}" sibTransId="{09B9A2FF-0B3D-4B53-B46B-A52FDCF60B6B}"/>
    <dgm:cxn modelId="{864DF50A-EF3E-4C06-8C9F-652A77D47D0B}" srcId="{711DD595-CE73-4C62-B0DC-BFF13184AC9F}" destId="{A4B3EFB3-3EF4-4046-AE5A-9CFFD02319B9}" srcOrd="1" destOrd="0" parTransId="{FDA4494E-C40C-4950-A13B-B79AB32F8B49}" sibTransId="{546343DF-735C-4CB5-BF57-D27CBA6995B7}"/>
    <dgm:cxn modelId="{615A4B42-2E06-4E0D-89FA-92AE9EAE95D3}" srcId="{1A83ADBB-F614-42E4-802A-0D5316245FD1}" destId="{711DD595-CE73-4C62-B0DC-BFF13184AC9F}" srcOrd="0" destOrd="0" parTransId="{981ED075-50FB-48CF-98EC-5A541ED14F48}" sibTransId="{D4690576-FBB0-4275-9C97-9F4D06DA5BBB}"/>
    <dgm:cxn modelId="{1FB02E52-F433-4EC5-87D6-3FB2149AF9DC}" type="presOf" srcId="{BC8A1B2D-6D7D-44E1-885B-59D6E57C3CEB}" destId="{D601EBF6-A315-4198-BA30-C84CE40A9625}" srcOrd="0" destOrd="0" presId="urn:microsoft.com/office/officeart/2005/8/layout/radial3"/>
    <dgm:cxn modelId="{6BCBDA5A-AC57-424B-8BE1-99160472AE57}" type="presOf" srcId="{564419CC-85BC-4BD6-8E06-289619F60C10}" destId="{176EBFE0-4D6E-440F-AE75-D8A6A46AEF07}" srcOrd="0" destOrd="0" presId="urn:microsoft.com/office/officeart/2005/8/layout/radial3"/>
    <dgm:cxn modelId="{D35C5988-82E5-4029-80CB-1D3C1C5B1634}" type="presOf" srcId="{1A83ADBB-F614-42E4-802A-0D5316245FD1}" destId="{FC4B92E8-36D5-4672-AC41-143627BFEBFC}" srcOrd="0" destOrd="0" presId="urn:microsoft.com/office/officeart/2005/8/layout/radial3"/>
    <dgm:cxn modelId="{535F3AAB-66BC-442A-A65A-8B82FBF365ED}" srcId="{711DD595-CE73-4C62-B0DC-BFF13184AC9F}" destId="{A2176096-6815-4C3E-A13D-7F76ADED8EAF}" srcOrd="2" destOrd="0" parTransId="{3C1C50D8-31B4-47C6-BE5F-66BD3128F6A8}" sibTransId="{993BB4C4-9166-4A6D-AB6B-6882765AF1FC}"/>
    <dgm:cxn modelId="{CE6EB4AC-FFE1-4BBD-9EDA-35CFEE20ED2C}" type="presOf" srcId="{711DD595-CE73-4C62-B0DC-BFF13184AC9F}" destId="{FF279F4B-4391-4EFF-A382-08F19BA0B486}" srcOrd="0" destOrd="0" presId="urn:microsoft.com/office/officeart/2005/8/layout/radial3"/>
    <dgm:cxn modelId="{25C6BFBC-E1E7-468A-8823-CD3190D4DF18}" type="presOf" srcId="{A2176096-6815-4C3E-A13D-7F76ADED8EAF}" destId="{EB94CCD5-0E8C-44D5-84CC-6F5038773B89}" srcOrd="0" destOrd="0" presId="urn:microsoft.com/office/officeart/2005/8/layout/radial3"/>
    <dgm:cxn modelId="{35E98FC0-D516-4761-981A-D7EA2EE41131}" srcId="{711DD595-CE73-4C62-B0DC-BFF13184AC9F}" destId="{564419CC-85BC-4BD6-8E06-289619F60C10}" srcOrd="0" destOrd="0" parTransId="{D894CBC1-D4FF-49A8-B171-FB64FB998CCB}" sibTransId="{F573A261-89AB-4648-894E-EF2649016266}"/>
    <dgm:cxn modelId="{C0623BEA-B289-4B96-984E-A7C8258ABE36}" type="presOf" srcId="{A4B3EFB3-3EF4-4046-AE5A-9CFFD02319B9}" destId="{5227FD12-0E2A-490A-8E5D-4C4281CA91FE}" srcOrd="0" destOrd="0" presId="urn:microsoft.com/office/officeart/2005/8/layout/radial3"/>
    <dgm:cxn modelId="{CD7FD13E-0E0D-4652-AEB0-A89B176BB96E}" type="presParOf" srcId="{FC4B92E8-36D5-4672-AC41-143627BFEBFC}" destId="{93D7A7C5-5079-4E79-9068-0FD38806C602}" srcOrd="0" destOrd="0" presId="urn:microsoft.com/office/officeart/2005/8/layout/radial3"/>
    <dgm:cxn modelId="{6F45704C-46DC-40B2-B5CA-CB2F5BDED746}" type="presParOf" srcId="{93D7A7C5-5079-4E79-9068-0FD38806C602}" destId="{FF279F4B-4391-4EFF-A382-08F19BA0B486}" srcOrd="0" destOrd="0" presId="urn:microsoft.com/office/officeart/2005/8/layout/radial3"/>
    <dgm:cxn modelId="{1C247DB1-C5F4-473D-A6FA-DB0A1F0EC445}" type="presParOf" srcId="{93D7A7C5-5079-4E79-9068-0FD38806C602}" destId="{176EBFE0-4D6E-440F-AE75-D8A6A46AEF07}" srcOrd="1" destOrd="0" presId="urn:microsoft.com/office/officeart/2005/8/layout/radial3"/>
    <dgm:cxn modelId="{87DDC942-04C2-48F7-9663-1B79DFE6D6E3}" type="presParOf" srcId="{93D7A7C5-5079-4E79-9068-0FD38806C602}" destId="{5227FD12-0E2A-490A-8E5D-4C4281CA91FE}" srcOrd="2" destOrd="0" presId="urn:microsoft.com/office/officeart/2005/8/layout/radial3"/>
    <dgm:cxn modelId="{3B3EEB44-6952-4407-862C-D39DED05ECAE}" type="presParOf" srcId="{93D7A7C5-5079-4E79-9068-0FD38806C602}" destId="{EB94CCD5-0E8C-44D5-84CC-6F5038773B89}" srcOrd="3" destOrd="0" presId="urn:microsoft.com/office/officeart/2005/8/layout/radial3"/>
    <dgm:cxn modelId="{E8640488-06E5-4AFB-9BF3-39A1ECA7FBD7}" type="presParOf" srcId="{93D7A7C5-5079-4E79-9068-0FD38806C602}" destId="{D601EBF6-A315-4198-BA30-C84CE40A962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861231-1BEB-434E-918F-C067E162FD48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6EB899-B827-4250-945D-27515EC6C334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CH" dirty="0"/>
            <a:t>National network &amp; pool of experts (</a:t>
          </a:r>
          <a:r>
            <a:rPr lang="fr-CH" dirty="0" err="1"/>
            <a:t>KOLs</a:t>
          </a:r>
          <a:r>
            <a:rPr lang="fr-CH" dirty="0"/>
            <a:t>)</a:t>
          </a:r>
          <a:endParaRPr lang="en-GB" dirty="0"/>
        </a:p>
      </dgm:t>
    </dgm:pt>
    <dgm:pt modelId="{2F4654D0-2650-431D-AD3A-BBD710691CB7}" type="parTrans" cxnId="{7455CB73-ACBB-44B5-B182-8CF367416FC4}">
      <dgm:prSet/>
      <dgm:spPr/>
      <dgm:t>
        <a:bodyPr/>
        <a:lstStyle/>
        <a:p>
          <a:endParaRPr lang="en-GB"/>
        </a:p>
      </dgm:t>
    </dgm:pt>
    <dgm:pt modelId="{16398D1F-7886-4D9A-93C6-E53703771036}" type="sibTrans" cxnId="{7455CB73-ACBB-44B5-B182-8CF367416FC4}">
      <dgm:prSet/>
      <dgm:spPr/>
      <dgm:t>
        <a:bodyPr/>
        <a:lstStyle/>
        <a:p>
          <a:endParaRPr lang="en-GB"/>
        </a:p>
      </dgm:t>
    </dgm:pt>
    <dgm:pt modelId="{6A531ADF-C91F-4F6B-999B-B49AA59D95B6}">
      <dgm:prSet phldrT="[Text]"/>
      <dgm:spPr/>
      <dgm:t>
        <a:bodyPr/>
        <a:lstStyle/>
        <a:p>
          <a:r>
            <a:rPr lang="fr-CH" dirty="0" err="1"/>
            <a:t>Shared</a:t>
          </a:r>
          <a:r>
            <a:rPr lang="fr-CH" dirty="0"/>
            <a:t> mission </a:t>
          </a:r>
          <a:endParaRPr lang="en-GB" dirty="0"/>
        </a:p>
      </dgm:t>
    </dgm:pt>
    <dgm:pt modelId="{C379BC33-4234-41DE-8250-FA28FFDC15FC}" type="parTrans" cxnId="{49CF7F38-AB10-4FFF-9272-F70737E027F0}">
      <dgm:prSet/>
      <dgm:spPr/>
      <dgm:t>
        <a:bodyPr/>
        <a:lstStyle/>
        <a:p>
          <a:endParaRPr lang="en-GB"/>
        </a:p>
      </dgm:t>
    </dgm:pt>
    <dgm:pt modelId="{D3AB61CB-CC28-4C56-B9CD-CA71CC212FC9}" type="sibTrans" cxnId="{49CF7F38-AB10-4FFF-9272-F70737E027F0}">
      <dgm:prSet/>
      <dgm:spPr/>
      <dgm:t>
        <a:bodyPr/>
        <a:lstStyle/>
        <a:p>
          <a:endParaRPr lang="en-GB"/>
        </a:p>
      </dgm:t>
    </dgm:pt>
    <dgm:pt modelId="{C0A2890D-13F9-45D6-A465-9454D6863717}">
      <dgm:prSet phldrT="[Text]"/>
      <dgm:spPr/>
      <dgm:t>
        <a:bodyPr/>
        <a:lstStyle/>
        <a:p>
          <a:r>
            <a:rPr lang="fr-CH" dirty="0" err="1"/>
            <a:t>Strategy</a:t>
          </a:r>
          <a:r>
            <a:rPr lang="fr-CH" dirty="0"/>
            <a:t> </a:t>
          </a:r>
          <a:endParaRPr lang="en-GB" dirty="0"/>
        </a:p>
      </dgm:t>
    </dgm:pt>
    <dgm:pt modelId="{F787610E-A4D1-446E-9815-4018C0ADD8B7}" type="parTrans" cxnId="{5178A145-1AF7-4D54-A6D1-5724CFC692A7}">
      <dgm:prSet/>
      <dgm:spPr/>
      <dgm:t>
        <a:bodyPr/>
        <a:lstStyle/>
        <a:p>
          <a:endParaRPr lang="en-GB"/>
        </a:p>
      </dgm:t>
    </dgm:pt>
    <dgm:pt modelId="{053DB3DD-4552-4CCC-9DA8-9D85BF14C35A}" type="sibTrans" cxnId="{5178A145-1AF7-4D54-A6D1-5724CFC692A7}">
      <dgm:prSet/>
      <dgm:spPr/>
      <dgm:t>
        <a:bodyPr/>
        <a:lstStyle/>
        <a:p>
          <a:endParaRPr lang="en-GB"/>
        </a:p>
      </dgm:t>
    </dgm:pt>
    <dgm:pt modelId="{E0EA72EE-B372-4349-AEDC-31742EF75019}">
      <dgm:prSet phldrT="[Text]"/>
      <dgm:spPr/>
      <dgm:t>
        <a:bodyPr/>
        <a:lstStyle/>
        <a:p>
          <a:r>
            <a:rPr lang="fr-CH" dirty="0" err="1"/>
            <a:t>Outcomes</a:t>
          </a:r>
          <a:r>
            <a:rPr lang="fr-CH" dirty="0"/>
            <a:t> </a:t>
          </a:r>
          <a:endParaRPr lang="en-GB" dirty="0"/>
        </a:p>
      </dgm:t>
    </dgm:pt>
    <dgm:pt modelId="{D06A3CDA-7173-41E4-A41F-1330BB7D28E8}" type="parTrans" cxnId="{69FDA96A-E887-42CC-B3ED-2DA49BE9911B}">
      <dgm:prSet/>
      <dgm:spPr/>
      <dgm:t>
        <a:bodyPr/>
        <a:lstStyle/>
        <a:p>
          <a:endParaRPr lang="en-GB"/>
        </a:p>
      </dgm:t>
    </dgm:pt>
    <dgm:pt modelId="{FCDB92F3-D3B0-482A-81DB-3EB1E1686A73}" type="sibTrans" cxnId="{69FDA96A-E887-42CC-B3ED-2DA49BE9911B}">
      <dgm:prSet/>
      <dgm:spPr/>
      <dgm:t>
        <a:bodyPr/>
        <a:lstStyle/>
        <a:p>
          <a:endParaRPr lang="en-GB"/>
        </a:p>
      </dgm:t>
    </dgm:pt>
    <dgm:pt modelId="{ECCFCC1B-28C5-459B-B006-1EE52205A42F}">
      <dgm:prSet phldrT="[Text]"/>
      <dgm:spPr/>
      <dgm:t>
        <a:bodyPr/>
        <a:lstStyle/>
        <a:p>
          <a:r>
            <a:rPr lang="fr-CH" dirty="0"/>
            <a:t>Support &amp; </a:t>
          </a:r>
          <a:r>
            <a:rPr lang="fr-CH" dirty="0" err="1"/>
            <a:t>Resources</a:t>
          </a:r>
          <a:r>
            <a:rPr lang="fr-CH" dirty="0"/>
            <a:t> </a:t>
          </a:r>
          <a:endParaRPr lang="en-GB" dirty="0"/>
        </a:p>
      </dgm:t>
    </dgm:pt>
    <dgm:pt modelId="{91BE4114-058E-4B6C-890C-8DD4036B3855}" type="parTrans" cxnId="{A533D15D-25DA-4B07-9D06-D53759BAE179}">
      <dgm:prSet/>
      <dgm:spPr/>
      <dgm:t>
        <a:bodyPr/>
        <a:lstStyle/>
        <a:p>
          <a:endParaRPr lang="en-GB"/>
        </a:p>
      </dgm:t>
    </dgm:pt>
    <dgm:pt modelId="{92AE1BDD-D043-4021-9B3F-5E66C0F3041D}" type="sibTrans" cxnId="{A533D15D-25DA-4B07-9D06-D53759BAE179}">
      <dgm:prSet/>
      <dgm:spPr/>
      <dgm:t>
        <a:bodyPr/>
        <a:lstStyle/>
        <a:p>
          <a:endParaRPr lang="en-GB"/>
        </a:p>
      </dgm:t>
    </dgm:pt>
    <dgm:pt modelId="{261AC5B9-CF31-4A26-8757-6010FA808ABC}">
      <dgm:prSet phldrT="[Text]"/>
      <dgm:spPr/>
      <dgm:t>
        <a:bodyPr/>
        <a:lstStyle/>
        <a:p>
          <a:r>
            <a:rPr lang="fr-CH" dirty="0"/>
            <a:t>Policy, Education and </a:t>
          </a:r>
          <a:r>
            <a:rPr lang="fr-CH" dirty="0" err="1"/>
            <a:t>Advocacy</a:t>
          </a:r>
          <a:r>
            <a:rPr lang="fr-CH" dirty="0"/>
            <a:t> </a:t>
          </a:r>
          <a:endParaRPr lang="en-GB" dirty="0"/>
        </a:p>
      </dgm:t>
    </dgm:pt>
    <dgm:pt modelId="{2E8F7EBA-03FD-47C1-B72C-14FBDE98781B}" type="parTrans" cxnId="{DFD95334-C340-447E-8442-ECDD3B0CC0A1}">
      <dgm:prSet/>
      <dgm:spPr/>
      <dgm:t>
        <a:bodyPr/>
        <a:lstStyle/>
        <a:p>
          <a:endParaRPr lang="en-GB"/>
        </a:p>
      </dgm:t>
    </dgm:pt>
    <dgm:pt modelId="{BA2EFB90-F2C5-46B1-A0FE-1BC0039433D5}" type="sibTrans" cxnId="{DFD95334-C340-447E-8442-ECDD3B0CC0A1}">
      <dgm:prSet/>
      <dgm:spPr/>
      <dgm:t>
        <a:bodyPr/>
        <a:lstStyle/>
        <a:p>
          <a:endParaRPr lang="en-GB"/>
        </a:p>
      </dgm:t>
    </dgm:pt>
    <dgm:pt modelId="{0311211F-3C7B-4270-8DC5-2F051D2E2AFC}">
      <dgm:prSet phldrT="[Text]"/>
      <dgm:spPr/>
      <dgm:t>
        <a:bodyPr/>
        <a:lstStyle/>
        <a:p>
          <a:r>
            <a:rPr lang="en-GB" dirty="0"/>
            <a:t>Policy Prioritisation to </a:t>
          </a:r>
        </a:p>
        <a:p>
          <a:r>
            <a:rPr lang="en-GB" dirty="0"/>
            <a:t>fund PFC/ FLS</a:t>
          </a:r>
        </a:p>
      </dgm:t>
    </dgm:pt>
    <dgm:pt modelId="{F099DE17-EC7B-4449-AFB9-2AFEC71FF21B}" type="parTrans" cxnId="{FB8E65E1-90EE-4427-9EF9-58E87DB57B54}">
      <dgm:prSet/>
      <dgm:spPr/>
      <dgm:t>
        <a:bodyPr/>
        <a:lstStyle/>
        <a:p>
          <a:endParaRPr lang="en-GB"/>
        </a:p>
      </dgm:t>
    </dgm:pt>
    <dgm:pt modelId="{86161EF7-1388-4AC2-953A-D55669229A59}" type="sibTrans" cxnId="{FB8E65E1-90EE-4427-9EF9-58E87DB57B54}">
      <dgm:prSet/>
      <dgm:spPr/>
      <dgm:t>
        <a:bodyPr/>
        <a:lstStyle/>
        <a:p>
          <a:endParaRPr lang="en-GB"/>
        </a:p>
      </dgm:t>
    </dgm:pt>
    <dgm:pt modelId="{790E264F-938A-4A5B-BD32-D274CCAF6F7D}">
      <dgm:prSet phldrT="[Text]"/>
      <dgm:spPr/>
      <dgm:t>
        <a:bodyPr/>
        <a:lstStyle/>
        <a:p>
          <a:r>
            <a:rPr lang="fr-CH" dirty="0" err="1"/>
            <a:t>Existing</a:t>
          </a:r>
          <a:r>
            <a:rPr lang="fr-CH" dirty="0"/>
            <a:t> </a:t>
          </a:r>
          <a:r>
            <a:rPr lang="fr-CH" dirty="0" err="1"/>
            <a:t>activities</a:t>
          </a:r>
          <a:r>
            <a:rPr lang="fr-CH" dirty="0"/>
            <a:t> </a:t>
          </a:r>
          <a:endParaRPr lang="en-GB" dirty="0"/>
        </a:p>
      </dgm:t>
    </dgm:pt>
    <dgm:pt modelId="{92FE0E68-078B-4286-B6BA-6BB010C07B73}" type="sibTrans" cxnId="{71B25F8B-4FAF-40BB-AB17-A42D0347CFCD}">
      <dgm:prSet/>
      <dgm:spPr/>
      <dgm:t>
        <a:bodyPr/>
        <a:lstStyle/>
        <a:p>
          <a:endParaRPr lang="en-GB"/>
        </a:p>
      </dgm:t>
    </dgm:pt>
    <dgm:pt modelId="{58B1DE76-6FFA-43AC-B5F3-612D7728804A}" type="parTrans" cxnId="{71B25F8B-4FAF-40BB-AB17-A42D0347CFCD}">
      <dgm:prSet/>
      <dgm:spPr/>
      <dgm:t>
        <a:bodyPr/>
        <a:lstStyle/>
        <a:p>
          <a:endParaRPr lang="en-GB"/>
        </a:p>
      </dgm:t>
    </dgm:pt>
    <dgm:pt modelId="{EA766632-0310-489A-9DDF-7C292AD35F47}">
      <dgm:prSet phldrT="[Text]"/>
      <dgm:spPr/>
      <dgm:t>
        <a:bodyPr/>
        <a:lstStyle/>
        <a:p>
          <a:r>
            <a:rPr lang="fr-CH" dirty="0"/>
            <a:t>Recognition </a:t>
          </a:r>
          <a:endParaRPr lang="en-GB" dirty="0"/>
        </a:p>
      </dgm:t>
    </dgm:pt>
    <dgm:pt modelId="{13F2284F-D0D8-4265-A40A-F616D9CF250C}" type="sibTrans" cxnId="{6049B93F-ACC4-4A03-AAC7-F63160ED8866}">
      <dgm:prSet/>
      <dgm:spPr/>
      <dgm:t>
        <a:bodyPr/>
        <a:lstStyle/>
        <a:p>
          <a:endParaRPr lang="en-GB"/>
        </a:p>
      </dgm:t>
    </dgm:pt>
    <dgm:pt modelId="{1BEB3A80-4A47-42FB-8FA7-FB04B0E4DC4D}" type="parTrans" cxnId="{6049B93F-ACC4-4A03-AAC7-F63160ED8866}">
      <dgm:prSet/>
      <dgm:spPr/>
      <dgm:t>
        <a:bodyPr/>
        <a:lstStyle/>
        <a:p>
          <a:endParaRPr lang="en-GB"/>
        </a:p>
      </dgm:t>
    </dgm:pt>
    <dgm:pt modelId="{5166179E-8159-4C47-9F21-FC1BA396A653}" type="pres">
      <dgm:prSet presAssocID="{B1861231-1BEB-434E-918F-C067E162FD4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CD507A07-2557-4ECC-BAE1-A265A9A336DF}" type="pres">
      <dgm:prSet presAssocID="{B1861231-1BEB-434E-918F-C067E162FD48}" presName="outerBox" presStyleCnt="0"/>
      <dgm:spPr/>
    </dgm:pt>
    <dgm:pt modelId="{43D422A1-871D-4394-BEBC-011302AAE2F7}" type="pres">
      <dgm:prSet presAssocID="{B1861231-1BEB-434E-918F-C067E162FD48}" presName="outerBoxParent" presStyleLbl="node1" presStyleIdx="0" presStyleCnt="3"/>
      <dgm:spPr/>
    </dgm:pt>
    <dgm:pt modelId="{A7A7BC5C-478F-4568-A867-5AF2B3DF160E}" type="pres">
      <dgm:prSet presAssocID="{B1861231-1BEB-434E-918F-C067E162FD48}" presName="outerBoxChildren" presStyleCnt="0"/>
      <dgm:spPr/>
    </dgm:pt>
    <dgm:pt modelId="{62C9D823-809D-442E-A796-E2961AEFBC37}" type="pres">
      <dgm:prSet presAssocID="{EA766632-0310-489A-9DDF-7C292AD35F47}" presName="oChild" presStyleLbl="fgAcc1" presStyleIdx="0" presStyleCnt="6">
        <dgm:presLayoutVars>
          <dgm:bulletEnabled val="1"/>
        </dgm:presLayoutVars>
      </dgm:prSet>
      <dgm:spPr/>
    </dgm:pt>
    <dgm:pt modelId="{8AABA2D0-E1D2-44A1-B227-837D493C6167}" type="pres">
      <dgm:prSet presAssocID="{13F2284F-D0D8-4265-A40A-F616D9CF250C}" presName="outerSibTrans" presStyleCnt="0"/>
      <dgm:spPr/>
    </dgm:pt>
    <dgm:pt modelId="{B27F33BE-23D9-4CD5-8D4B-5337F2F4FB9D}" type="pres">
      <dgm:prSet presAssocID="{790E264F-938A-4A5B-BD32-D274CCAF6F7D}" presName="oChild" presStyleLbl="fgAcc1" presStyleIdx="1" presStyleCnt="6">
        <dgm:presLayoutVars>
          <dgm:bulletEnabled val="1"/>
        </dgm:presLayoutVars>
      </dgm:prSet>
      <dgm:spPr/>
    </dgm:pt>
    <dgm:pt modelId="{9A2C8A1D-FDE2-4F57-88BD-652B167636E4}" type="pres">
      <dgm:prSet presAssocID="{B1861231-1BEB-434E-918F-C067E162FD48}" presName="middleBox" presStyleCnt="0"/>
      <dgm:spPr/>
    </dgm:pt>
    <dgm:pt modelId="{6187B553-501F-44DB-BE25-1132144C50E9}" type="pres">
      <dgm:prSet presAssocID="{B1861231-1BEB-434E-918F-C067E162FD48}" presName="middleBoxParent" presStyleLbl="node1" presStyleIdx="1" presStyleCnt="3"/>
      <dgm:spPr/>
    </dgm:pt>
    <dgm:pt modelId="{55AE9EF9-E741-4A00-AAF9-62DCA7B8854A}" type="pres">
      <dgm:prSet presAssocID="{B1861231-1BEB-434E-918F-C067E162FD48}" presName="middleBoxChildren" presStyleCnt="0"/>
      <dgm:spPr/>
    </dgm:pt>
    <dgm:pt modelId="{185CF162-BA1E-4622-845E-4F18A6E5C72E}" type="pres">
      <dgm:prSet presAssocID="{C0A2890D-13F9-45D6-A465-9454D6863717}" presName="mChild" presStyleLbl="fgAcc1" presStyleIdx="2" presStyleCnt="6">
        <dgm:presLayoutVars>
          <dgm:bulletEnabled val="1"/>
        </dgm:presLayoutVars>
      </dgm:prSet>
      <dgm:spPr/>
    </dgm:pt>
    <dgm:pt modelId="{F25977EC-ADE9-4827-BDD7-2E8B8CE23461}" type="pres">
      <dgm:prSet presAssocID="{053DB3DD-4552-4CCC-9DA8-9D85BF14C35A}" presName="middleSibTrans" presStyleCnt="0"/>
      <dgm:spPr/>
    </dgm:pt>
    <dgm:pt modelId="{04E18F7D-6843-4787-8F78-7CE2A411302A}" type="pres">
      <dgm:prSet presAssocID="{E0EA72EE-B372-4349-AEDC-31742EF75019}" presName="mChild" presStyleLbl="fgAcc1" presStyleIdx="3" presStyleCnt="6">
        <dgm:presLayoutVars>
          <dgm:bulletEnabled val="1"/>
        </dgm:presLayoutVars>
      </dgm:prSet>
      <dgm:spPr/>
    </dgm:pt>
    <dgm:pt modelId="{9FA90496-EE0A-46C8-8A12-6D820DC220E0}" type="pres">
      <dgm:prSet presAssocID="{B1861231-1BEB-434E-918F-C067E162FD48}" presName="centerBox" presStyleCnt="0"/>
      <dgm:spPr/>
    </dgm:pt>
    <dgm:pt modelId="{1EE155C8-6A25-4C86-98AC-BEE32931DE7F}" type="pres">
      <dgm:prSet presAssocID="{B1861231-1BEB-434E-918F-C067E162FD48}" presName="centerBoxParent" presStyleLbl="node1" presStyleIdx="2" presStyleCnt="3"/>
      <dgm:spPr/>
    </dgm:pt>
    <dgm:pt modelId="{5E8B1C1F-3879-4E4F-B28F-EC7AF9B6425D}" type="pres">
      <dgm:prSet presAssocID="{B1861231-1BEB-434E-918F-C067E162FD48}" presName="centerBoxChildren" presStyleCnt="0"/>
      <dgm:spPr/>
    </dgm:pt>
    <dgm:pt modelId="{88A6657E-B094-4335-BE3E-11D2C7FAAA13}" type="pres">
      <dgm:prSet presAssocID="{261AC5B9-CF31-4A26-8757-6010FA808ABC}" presName="cChild" presStyleLbl="fgAcc1" presStyleIdx="4" presStyleCnt="6">
        <dgm:presLayoutVars>
          <dgm:bulletEnabled val="1"/>
        </dgm:presLayoutVars>
      </dgm:prSet>
      <dgm:spPr/>
    </dgm:pt>
    <dgm:pt modelId="{A98464DC-803E-4A52-8D29-CC058E77126B}" type="pres">
      <dgm:prSet presAssocID="{BA2EFB90-F2C5-46B1-A0FE-1BC0039433D5}" presName="centerSibTrans" presStyleCnt="0"/>
      <dgm:spPr/>
    </dgm:pt>
    <dgm:pt modelId="{F19D005C-93AE-4BB9-8D07-5840792722BF}" type="pres">
      <dgm:prSet presAssocID="{0311211F-3C7B-4270-8DC5-2F051D2E2AFC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7D141F22-3C10-4253-A839-B3B5DB3278B3}" type="presOf" srcId="{261AC5B9-CF31-4A26-8757-6010FA808ABC}" destId="{88A6657E-B094-4335-BE3E-11D2C7FAAA13}" srcOrd="0" destOrd="0" presId="urn:microsoft.com/office/officeart/2005/8/layout/target2"/>
    <dgm:cxn modelId="{DFD95334-C340-447E-8442-ECDD3B0CC0A1}" srcId="{ECCFCC1B-28C5-459B-B006-1EE52205A42F}" destId="{261AC5B9-CF31-4A26-8757-6010FA808ABC}" srcOrd="0" destOrd="0" parTransId="{2E8F7EBA-03FD-47C1-B72C-14FBDE98781B}" sibTransId="{BA2EFB90-F2C5-46B1-A0FE-1BC0039433D5}"/>
    <dgm:cxn modelId="{49CF7F38-AB10-4FFF-9272-F70737E027F0}" srcId="{B1861231-1BEB-434E-918F-C067E162FD48}" destId="{6A531ADF-C91F-4F6B-999B-B49AA59D95B6}" srcOrd="1" destOrd="0" parTransId="{C379BC33-4234-41DE-8250-FA28FFDC15FC}" sibTransId="{D3AB61CB-CC28-4C56-B9CD-CA71CC212FC9}"/>
    <dgm:cxn modelId="{6049B93F-ACC4-4A03-AAC7-F63160ED8866}" srcId="{AD6EB899-B827-4250-945D-27515EC6C334}" destId="{EA766632-0310-489A-9DDF-7C292AD35F47}" srcOrd="0" destOrd="0" parTransId="{1BEB3A80-4A47-42FB-8FA7-FB04B0E4DC4D}" sibTransId="{13F2284F-D0D8-4265-A40A-F616D9CF250C}"/>
    <dgm:cxn modelId="{A533D15D-25DA-4B07-9D06-D53759BAE179}" srcId="{B1861231-1BEB-434E-918F-C067E162FD48}" destId="{ECCFCC1B-28C5-459B-B006-1EE52205A42F}" srcOrd="2" destOrd="0" parTransId="{91BE4114-058E-4B6C-890C-8DD4036B3855}" sibTransId="{92AE1BDD-D043-4021-9B3F-5E66C0F3041D}"/>
    <dgm:cxn modelId="{5178A145-1AF7-4D54-A6D1-5724CFC692A7}" srcId="{6A531ADF-C91F-4F6B-999B-B49AA59D95B6}" destId="{C0A2890D-13F9-45D6-A465-9454D6863717}" srcOrd="0" destOrd="0" parTransId="{F787610E-A4D1-446E-9815-4018C0ADD8B7}" sibTransId="{053DB3DD-4552-4CCC-9DA8-9D85BF14C35A}"/>
    <dgm:cxn modelId="{35D15069-481E-4FE7-864D-77E665611A03}" type="presOf" srcId="{ECCFCC1B-28C5-459B-B006-1EE52205A42F}" destId="{1EE155C8-6A25-4C86-98AC-BEE32931DE7F}" srcOrd="0" destOrd="0" presId="urn:microsoft.com/office/officeart/2005/8/layout/target2"/>
    <dgm:cxn modelId="{69FDA96A-E887-42CC-B3ED-2DA49BE9911B}" srcId="{6A531ADF-C91F-4F6B-999B-B49AA59D95B6}" destId="{E0EA72EE-B372-4349-AEDC-31742EF75019}" srcOrd="1" destOrd="0" parTransId="{D06A3CDA-7173-41E4-A41F-1330BB7D28E8}" sibTransId="{FCDB92F3-D3B0-482A-81DB-3EB1E1686A73}"/>
    <dgm:cxn modelId="{0697F852-8094-48DE-9FFA-EAEC921CA388}" type="presOf" srcId="{EA766632-0310-489A-9DDF-7C292AD35F47}" destId="{62C9D823-809D-442E-A796-E2961AEFBC37}" srcOrd="0" destOrd="0" presId="urn:microsoft.com/office/officeart/2005/8/layout/target2"/>
    <dgm:cxn modelId="{7455CB73-ACBB-44B5-B182-8CF367416FC4}" srcId="{B1861231-1BEB-434E-918F-C067E162FD48}" destId="{AD6EB899-B827-4250-945D-27515EC6C334}" srcOrd="0" destOrd="0" parTransId="{2F4654D0-2650-431D-AD3A-BBD710691CB7}" sibTransId="{16398D1F-7886-4D9A-93C6-E53703771036}"/>
    <dgm:cxn modelId="{71B25F8B-4FAF-40BB-AB17-A42D0347CFCD}" srcId="{AD6EB899-B827-4250-945D-27515EC6C334}" destId="{790E264F-938A-4A5B-BD32-D274CCAF6F7D}" srcOrd="1" destOrd="0" parTransId="{58B1DE76-6FFA-43AC-B5F3-612D7728804A}" sibTransId="{92FE0E68-078B-4286-B6BA-6BB010C07B73}"/>
    <dgm:cxn modelId="{DC83BA8E-5434-41F6-AA2A-1E6B596A57BC}" type="presOf" srcId="{E0EA72EE-B372-4349-AEDC-31742EF75019}" destId="{04E18F7D-6843-4787-8F78-7CE2A411302A}" srcOrd="0" destOrd="0" presId="urn:microsoft.com/office/officeart/2005/8/layout/target2"/>
    <dgm:cxn modelId="{6470449F-60BC-4C23-890E-53E73EFFD5F7}" type="presOf" srcId="{C0A2890D-13F9-45D6-A465-9454D6863717}" destId="{185CF162-BA1E-4622-845E-4F18A6E5C72E}" srcOrd="0" destOrd="0" presId="urn:microsoft.com/office/officeart/2005/8/layout/target2"/>
    <dgm:cxn modelId="{F53BBFAC-F38C-495E-A0B6-352E2955C155}" type="presOf" srcId="{B1861231-1BEB-434E-918F-C067E162FD48}" destId="{5166179E-8159-4C47-9F21-FC1BA396A653}" srcOrd="0" destOrd="0" presId="urn:microsoft.com/office/officeart/2005/8/layout/target2"/>
    <dgm:cxn modelId="{6DA6CBBF-99C6-4545-A554-CB889846DC3B}" type="presOf" srcId="{0311211F-3C7B-4270-8DC5-2F051D2E2AFC}" destId="{F19D005C-93AE-4BB9-8D07-5840792722BF}" srcOrd="0" destOrd="0" presId="urn:microsoft.com/office/officeart/2005/8/layout/target2"/>
    <dgm:cxn modelId="{89AEA9D0-43A2-4F74-ADDE-3FF9CCDA2CF6}" type="presOf" srcId="{6A531ADF-C91F-4F6B-999B-B49AA59D95B6}" destId="{6187B553-501F-44DB-BE25-1132144C50E9}" srcOrd="0" destOrd="0" presId="urn:microsoft.com/office/officeart/2005/8/layout/target2"/>
    <dgm:cxn modelId="{B4B8B3D8-9721-47A0-887F-E8463923C1AE}" type="presOf" srcId="{AD6EB899-B827-4250-945D-27515EC6C334}" destId="{43D422A1-871D-4394-BEBC-011302AAE2F7}" srcOrd="0" destOrd="0" presId="urn:microsoft.com/office/officeart/2005/8/layout/target2"/>
    <dgm:cxn modelId="{FB8E65E1-90EE-4427-9EF9-58E87DB57B54}" srcId="{ECCFCC1B-28C5-459B-B006-1EE52205A42F}" destId="{0311211F-3C7B-4270-8DC5-2F051D2E2AFC}" srcOrd="1" destOrd="0" parTransId="{F099DE17-EC7B-4449-AFB9-2AFEC71FF21B}" sibTransId="{86161EF7-1388-4AC2-953A-D55669229A59}"/>
    <dgm:cxn modelId="{1133D7EB-C7B9-4509-BB16-8EF06CFBF091}" type="presOf" srcId="{790E264F-938A-4A5B-BD32-D274CCAF6F7D}" destId="{B27F33BE-23D9-4CD5-8D4B-5337F2F4FB9D}" srcOrd="0" destOrd="0" presId="urn:microsoft.com/office/officeart/2005/8/layout/target2"/>
    <dgm:cxn modelId="{BD89ED32-3504-44F5-B25D-C277F921A04A}" type="presParOf" srcId="{5166179E-8159-4C47-9F21-FC1BA396A653}" destId="{CD507A07-2557-4ECC-BAE1-A265A9A336DF}" srcOrd="0" destOrd="0" presId="urn:microsoft.com/office/officeart/2005/8/layout/target2"/>
    <dgm:cxn modelId="{26DDC24E-7748-4782-A680-975E837B8A50}" type="presParOf" srcId="{CD507A07-2557-4ECC-BAE1-A265A9A336DF}" destId="{43D422A1-871D-4394-BEBC-011302AAE2F7}" srcOrd="0" destOrd="0" presId="urn:microsoft.com/office/officeart/2005/8/layout/target2"/>
    <dgm:cxn modelId="{F6738B1F-6984-4B92-99A0-7BA032273631}" type="presParOf" srcId="{CD507A07-2557-4ECC-BAE1-A265A9A336DF}" destId="{A7A7BC5C-478F-4568-A867-5AF2B3DF160E}" srcOrd="1" destOrd="0" presId="urn:microsoft.com/office/officeart/2005/8/layout/target2"/>
    <dgm:cxn modelId="{BE29C71B-C596-426F-8336-159687064484}" type="presParOf" srcId="{A7A7BC5C-478F-4568-A867-5AF2B3DF160E}" destId="{62C9D823-809D-442E-A796-E2961AEFBC37}" srcOrd="0" destOrd="0" presId="urn:microsoft.com/office/officeart/2005/8/layout/target2"/>
    <dgm:cxn modelId="{BC7BD3DB-33BB-4F09-8268-81B15024918B}" type="presParOf" srcId="{A7A7BC5C-478F-4568-A867-5AF2B3DF160E}" destId="{8AABA2D0-E1D2-44A1-B227-837D493C6167}" srcOrd="1" destOrd="0" presId="urn:microsoft.com/office/officeart/2005/8/layout/target2"/>
    <dgm:cxn modelId="{69F68DEC-BDCF-46AC-AD7C-C5281CB10074}" type="presParOf" srcId="{A7A7BC5C-478F-4568-A867-5AF2B3DF160E}" destId="{B27F33BE-23D9-4CD5-8D4B-5337F2F4FB9D}" srcOrd="2" destOrd="0" presId="urn:microsoft.com/office/officeart/2005/8/layout/target2"/>
    <dgm:cxn modelId="{3497722B-DA41-44FB-A993-4EECB3A6EFB2}" type="presParOf" srcId="{5166179E-8159-4C47-9F21-FC1BA396A653}" destId="{9A2C8A1D-FDE2-4F57-88BD-652B167636E4}" srcOrd="1" destOrd="0" presId="urn:microsoft.com/office/officeart/2005/8/layout/target2"/>
    <dgm:cxn modelId="{4259F9F7-5FA6-4C1B-B8E6-5683FDE398E4}" type="presParOf" srcId="{9A2C8A1D-FDE2-4F57-88BD-652B167636E4}" destId="{6187B553-501F-44DB-BE25-1132144C50E9}" srcOrd="0" destOrd="0" presId="urn:microsoft.com/office/officeart/2005/8/layout/target2"/>
    <dgm:cxn modelId="{8770C3A1-2E28-416E-9BF5-244EAC464F80}" type="presParOf" srcId="{9A2C8A1D-FDE2-4F57-88BD-652B167636E4}" destId="{55AE9EF9-E741-4A00-AAF9-62DCA7B8854A}" srcOrd="1" destOrd="0" presId="urn:microsoft.com/office/officeart/2005/8/layout/target2"/>
    <dgm:cxn modelId="{1161881A-4822-4A92-B2CF-5DA9C39D37BA}" type="presParOf" srcId="{55AE9EF9-E741-4A00-AAF9-62DCA7B8854A}" destId="{185CF162-BA1E-4622-845E-4F18A6E5C72E}" srcOrd="0" destOrd="0" presId="urn:microsoft.com/office/officeart/2005/8/layout/target2"/>
    <dgm:cxn modelId="{0DB5B50B-DC00-4667-83E0-2F406F13EC08}" type="presParOf" srcId="{55AE9EF9-E741-4A00-AAF9-62DCA7B8854A}" destId="{F25977EC-ADE9-4827-BDD7-2E8B8CE23461}" srcOrd="1" destOrd="0" presId="urn:microsoft.com/office/officeart/2005/8/layout/target2"/>
    <dgm:cxn modelId="{893DFF4B-4B8C-459F-AE1E-71C8844A6586}" type="presParOf" srcId="{55AE9EF9-E741-4A00-AAF9-62DCA7B8854A}" destId="{04E18F7D-6843-4787-8F78-7CE2A411302A}" srcOrd="2" destOrd="0" presId="urn:microsoft.com/office/officeart/2005/8/layout/target2"/>
    <dgm:cxn modelId="{23198318-5A9E-416D-B7C5-AC94AA3E6AD2}" type="presParOf" srcId="{5166179E-8159-4C47-9F21-FC1BA396A653}" destId="{9FA90496-EE0A-46C8-8A12-6D820DC220E0}" srcOrd="2" destOrd="0" presId="urn:microsoft.com/office/officeart/2005/8/layout/target2"/>
    <dgm:cxn modelId="{FBC9D01A-BF06-495C-8AF4-3968CFB59017}" type="presParOf" srcId="{9FA90496-EE0A-46C8-8A12-6D820DC220E0}" destId="{1EE155C8-6A25-4C86-98AC-BEE32931DE7F}" srcOrd="0" destOrd="0" presId="urn:microsoft.com/office/officeart/2005/8/layout/target2"/>
    <dgm:cxn modelId="{ED0B65B7-C239-40AD-9CC5-4A46DCB1EEA5}" type="presParOf" srcId="{9FA90496-EE0A-46C8-8A12-6D820DC220E0}" destId="{5E8B1C1F-3879-4E4F-B28F-EC7AF9B6425D}" srcOrd="1" destOrd="0" presId="urn:microsoft.com/office/officeart/2005/8/layout/target2"/>
    <dgm:cxn modelId="{4FF2FEF9-1C68-4D2A-B186-35628A4B6B11}" type="presParOf" srcId="{5E8B1C1F-3879-4E4F-B28F-EC7AF9B6425D}" destId="{88A6657E-B094-4335-BE3E-11D2C7FAAA13}" srcOrd="0" destOrd="0" presId="urn:microsoft.com/office/officeart/2005/8/layout/target2"/>
    <dgm:cxn modelId="{9C48C6C8-7CCB-417E-80A3-33C45BE519F1}" type="presParOf" srcId="{5E8B1C1F-3879-4E4F-B28F-EC7AF9B6425D}" destId="{A98464DC-803E-4A52-8D29-CC058E77126B}" srcOrd="1" destOrd="0" presId="urn:microsoft.com/office/officeart/2005/8/layout/target2"/>
    <dgm:cxn modelId="{9D0C7079-8B48-4E44-A775-23CD3ECB004F}" type="presParOf" srcId="{5E8B1C1F-3879-4E4F-B28F-EC7AF9B6425D}" destId="{F19D005C-93AE-4BB9-8D07-5840792722B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1F958F-AE2D-47BC-B89B-C42A676C5E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A4661A-37D6-45BE-9020-A7B2D8DE3CD6}">
      <dgm:prSet phldrT="[Text]"/>
      <dgm:spPr/>
      <dgm:t>
        <a:bodyPr/>
        <a:lstStyle/>
        <a:p>
          <a:r>
            <a:rPr lang="fr-CH" b="1" dirty="0"/>
            <a:t>Identification of key stakeholders</a:t>
          </a:r>
          <a:endParaRPr lang="en-GB" b="1" dirty="0"/>
        </a:p>
      </dgm:t>
    </dgm:pt>
    <dgm:pt modelId="{FD4CC481-E513-4066-8F31-A8D4409FDC4A}" type="parTrans" cxnId="{0E133BCF-EA65-49A8-AA3F-317091D52F39}">
      <dgm:prSet/>
      <dgm:spPr/>
      <dgm:t>
        <a:bodyPr/>
        <a:lstStyle/>
        <a:p>
          <a:endParaRPr lang="en-GB"/>
        </a:p>
      </dgm:t>
    </dgm:pt>
    <dgm:pt modelId="{107B6BE3-07FC-4B34-B288-01411FD71A4F}" type="sibTrans" cxnId="{0E133BCF-EA65-49A8-AA3F-317091D52F39}">
      <dgm:prSet/>
      <dgm:spPr/>
      <dgm:t>
        <a:bodyPr/>
        <a:lstStyle/>
        <a:p>
          <a:endParaRPr lang="en-GB"/>
        </a:p>
      </dgm:t>
    </dgm:pt>
    <dgm:pt modelId="{3E5944F0-30D3-4CF1-ACC2-713176FA100B}">
      <dgm:prSet/>
      <dgm:spPr/>
      <dgm:t>
        <a:bodyPr/>
        <a:lstStyle/>
        <a:p>
          <a:r>
            <a:rPr lang="fr-CH" b="1" dirty="0"/>
            <a:t>Engagement of key stakeholders </a:t>
          </a:r>
        </a:p>
      </dgm:t>
    </dgm:pt>
    <dgm:pt modelId="{53577E88-9FC5-4633-84D1-CFC44DD685B2}" type="parTrans" cxnId="{8B36A7EC-CFF7-49B0-893E-7B2C24F0B581}">
      <dgm:prSet/>
      <dgm:spPr/>
      <dgm:t>
        <a:bodyPr/>
        <a:lstStyle/>
        <a:p>
          <a:endParaRPr lang="en-GB"/>
        </a:p>
      </dgm:t>
    </dgm:pt>
    <dgm:pt modelId="{C9081E11-10BC-41D0-A33A-307725BDCDE1}" type="sibTrans" cxnId="{8B36A7EC-CFF7-49B0-893E-7B2C24F0B581}">
      <dgm:prSet/>
      <dgm:spPr/>
      <dgm:t>
        <a:bodyPr/>
        <a:lstStyle/>
        <a:p>
          <a:endParaRPr lang="en-GB"/>
        </a:p>
      </dgm:t>
    </dgm:pt>
    <dgm:pt modelId="{02940669-7A5B-48FE-841F-7E205BF90951}">
      <dgm:prSet/>
      <dgm:spPr/>
      <dgm:t>
        <a:bodyPr/>
        <a:lstStyle/>
        <a:p>
          <a:r>
            <a:rPr lang="fr-CH" b="1"/>
            <a:t>Assessment of opportunities &amp; needs</a:t>
          </a:r>
          <a:endParaRPr lang="fr-CH" b="1" dirty="0"/>
        </a:p>
      </dgm:t>
    </dgm:pt>
    <dgm:pt modelId="{284B773A-0AF0-41E7-ADF0-662EC9349A0B}" type="parTrans" cxnId="{252A3C63-E58B-42A0-989F-D059B46465B2}">
      <dgm:prSet/>
      <dgm:spPr/>
      <dgm:t>
        <a:bodyPr/>
        <a:lstStyle/>
        <a:p>
          <a:endParaRPr lang="en-GB"/>
        </a:p>
      </dgm:t>
    </dgm:pt>
    <dgm:pt modelId="{46D8D8E9-DD9A-40F2-A17F-07F6D1ABD49D}" type="sibTrans" cxnId="{252A3C63-E58B-42A0-989F-D059B46465B2}">
      <dgm:prSet/>
      <dgm:spPr/>
      <dgm:t>
        <a:bodyPr/>
        <a:lstStyle/>
        <a:p>
          <a:endParaRPr lang="en-GB"/>
        </a:p>
      </dgm:t>
    </dgm:pt>
    <dgm:pt modelId="{65882652-E97B-4E09-A640-5380D18164BB}">
      <dgm:prSet/>
      <dgm:spPr/>
      <dgm:t>
        <a:bodyPr/>
        <a:lstStyle/>
        <a:p>
          <a:r>
            <a:rPr lang="fr-CH" b="1" dirty="0" err="1"/>
            <a:t>Alignment</a:t>
          </a:r>
          <a:r>
            <a:rPr lang="fr-CH" b="1" dirty="0"/>
            <a:t> on </a:t>
          </a:r>
          <a:r>
            <a:rPr lang="fr-CH" b="1" dirty="0" err="1"/>
            <a:t>strategy</a:t>
          </a:r>
          <a:r>
            <a:rPr lang="fr-CH" b="1" dirty="0"/>
            <a:t> &amp; </a:t>
          </a:r>
          <a:r>
            <a:rPr lang="fr-CH" b="1" dirty="0" err="1"/>
            <a:t>ouctomes</a:t>
          </a:r>
          <a:endParaRPr lang="fr-CH" b="1" dirty="0"/>
        </a:p>
      </dgm:t>
    </dgm:pt>
    <dgm:pt modelId="{AA186D4A-9235-45AA-8195-3163AFE8641F}" type="parTrans" cxnId="{9DE76B64-3440-47DF-8C77-58B84B00932F}">
      <dgm:prSet/>
      <dgm:spPr/>
      <dgm:t>
        <a:bodyPr/>
        <a:lstStyle/>
        <a:p>
          <a:endParaRPr lang="en-GB"/>
        </a:p>
      </dgm:t>
    </dgm:pt>
    <dgm:pt modelId="{3D7DFBDF-205B-4801-B7B9-461BBCED5C58}" type="sibTrans" cxnId="{9DE76B64-3440-47DF-8C77-58B84B00932F}">
      <dgm:prSet/>
      <dgm:spPr/>
      <dgm:t>
        <a:bodyPr/>
        <a:lstStyle/>
        <a:p>
          <a:endParaRPr lang="en-GB"/>
        </a:p>
      </dgm:t>
    </dgm:pt>
    <dgm:pt modelId="{57277A2A-0198-44E2-8952-F0CD527BFBC1}">
      <dgm:prSet/>
      <dgm:spPr/>
      <dgm:t>
        <a:bodyPr/>
        <a:lstStyle/>
        <a:p>
          <a:r>
            <a:rPr lang="fr-CH" b="1" dirty="0"/>
            <a:t>Effective planning</a:t>
          </a:r>
        </a:p>
      </dgm:t>
    </dgm:pt>
    <dgm:pt modelId="{BFD850D3-837E-49AC-B9FC-85E4D372DF4F}" type="parTrans" cxnId="{3CED46BB-59C3-4DE3-A047-A2BC529FC580}">
      <dgm:prSet/>
      <dgm:spPr/>
      <dgm:t>
        <a:bodyPr/>
        <a:lstStyle/>
        <a:p>
          <a:endParaRPr lang="en-GB"/>
        </a:p>
      </dgm:t>
    </dgm:pt>
    <dgm:pt modelId="{CF459C74-294A-44A4-942A-FC22E869BF2F}" type="sibTrans" cxnId="{3CED46BB-59C3-4DE3-A047-A2BC529FC580}">
      <dgm:prSet/>
      <dgm:spPr/>
      <dgm:t>
        <a:bodyPr/>
        <a:lstStyle/>
        <a:p>
          <a:endParaRPr lang="en-GB"/>
        </a:p>
      </dgm:t>
    </dgm:pt>
    <dgm:pt modelId="{B2F2772C-AB0B-4662-96E1-CE7D9ADE31FA}">
      <dgm:prSet/>
      <dgm:spPr/>
      <dgm:t>
        <a:bodyPr/>
        <a:lstStyle/>
        <a:p>
          <a:r>
            <a:rPr lang="fr-CH" b="1"/>
            <a:t>Monitoring and support</a:t>
          </a:r>
          <a:endParaRPr lang="fr-CH" b="1" dirty="0"/>
        </a:p>
      </dgm:t>
    </dgm:pt>
    <dgm:pt modelId="{8F222CFC-2490-44EE-B7B2-B8D581C17B32}" type="parTrans" cxnId="{E16C2E55-1F59-4177-A767-7B1E39A989D6}">
      <dgm:prSet/>
      <dgm:spPr/>
      <dgm:t>
        <a:bodyPr/>
        <a:lstStyle/>
        <a:p>
          <a:endParaRPr lang="en-GB"/>
        </a:p>
      </dgm:t>
    </dgm:pt>
    <dgm:pt modelId="{55C87F14-82AD-4822-AA97-87044AC0D851}" type="sibTrans" cxnId="{E16C2E55-1F59-4177-A767-7B1E39A989D6}">
      <dgm:prSet/>
      <dgm:spPr/>
      <dgm:t>
        <a:bodyPr/>
        <a:lstStyle/>
        <a:p>
          <a:endParaRPr lang="en-GB"/>
        </a:p>
      </dgm:t>
    </dgm:pt>
    <dgm:pt modelId="{9809266C-9EFA-4924-BD11-8A8E682C741D}" type="pres">
      <dgm:prSet presAssocID="{601F958F-AE2D-47BC-B89B-C42A676C5E37}" presName="rootnode" presStyleCnt="0">
        <dgm:presLayoutVars>
          <dgm:chMax/>
          <dgm:chPref/>
          <dgm:dir/>
          <dgm:animLvl val="lvl"/>
        </dgm:presLayoutVars>
      </dgm:prSet>
      <dgm:spPr/>
    </dgm:pt>
    <dgm:pt modelId="{8268C5C3-29B3-4660-BF8D-AEB14E405F1B}" type="pres">
      <dgm:prSet presAssocID="{78A4661A-37D6-45BE-9020-A7B2D8DE3CD6}" presName="composite" presStyleCnt="0"/>
      <dgm:spPr/>
    </dgm:pt>
    <dgm:pt modelId="{5F54B38A-C148-4B8A-A144-9B601558DFE4}" type="pres">
      <dgm:prSet presAssocID="{78A4661A-37D6-45BE-9020-A7B2D8DE3CD6}" presName="LShape" presStyleLbl="alignNode1" presStyleIdx="0" presStyleCnt="11"/>
      <dgm:spPr/>
    </dgm:pt>
    <dgm:pt modelId="{3542C17E-1E12-4DF2-A1BD-F3400B9A8AB3}" type="pres">
      <dgm:prSet presAssocID="{78A4661A-37D6-45BE-9020-A7B2D8DE3CD6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03A29846-0FEE-4AC6-89A4-BFA675036035}" type="pres">
      <dgm:prSet presAssocID="{78A4661A-37D6-45BE-9020-A7B2D8DE3CD6}" presName="Triangle" presStyleLbl="alignNode1" presStyleIdx="1" presStyleCnt="11"/>
      <dgm:spPr/>
    </dgm:pt>
    <dgm:pt modelId="{BEB46C50-142B-4298-A959-E378839DD651}" type="pres">
      <dgm:prSet presAssocID="{107B6BE3-07FC-4B34-B288-01411FD71A4F}" presName="sibTrans" presStyleCnt="0"/>
      <dgm:spPr/>
    </dgm:pt>
    <dgm:pt modelId="{836EAF07-B3DA-4F6F-91B4-681382FFF613}" type="pres">
      <dgm:prSet presAssocID="{107B6BE3-07FC-4B34-B288-01411FD71A4F}" presName="space" presStyleCnt="0"/>
      <dgm:spPr/>
    </dgm:pt>
    <dgm:pt modelId="{FC7FE1F0-2845-4D98-B1B8-0A9EE6276947}" type="pres">
      <dgm:prSet presAssocID="{3E5944F0-30D3-4CF1-ACC2-713176FA100B}" presName="composite" presStyleCnt="0"/>
      <dgm:spPr/>
    </dgm:pt>
    <dgm:pt modelId="{D56A7169-DDD7-4070-8E3F-C8AF97B34E45}" type="pres">
      <dgm:prSet presAssocID="{3E5944F0-30D3-4CF1-ACC2-713176FA100B}" presName="LShape" presStyleLbl="alignNode1" presStyleIdx="2" presStyleCnt="11"/>
      <dgm:spPr/>
    </dgm:pt>
    <dgm:pt modelId="{6B34D346-6343-4DF5-9EAE-47798738ABB4}" type="pres">
      <dgm:prSet presAssocID="{3E5944F0-30D3-4CF1-ACC2-713176FA100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B5038B3-59AC-408A-B551-2AF6F64BC576}" type="pres">
      <dgm:prSet presAssocID="{3E5944F0-30D3-4CF1-ACC2-713176FA100B}" presName="Triangle" presStyleLbl="alignNode1" presStyleIdx="3" presStyleCnt="11"/>
      <dgm:spPr/>
    </dgm:pt>
    <dgm:pt modelId="{7A6672C6-9FA1-4C08-93B0-73F93EC34B62}" type="pres">
      <dgm:prSet presAssocID="{C9081E11-10BC-41D0-A33A-307725BDCDE1}" presName="sibTrans" presStyleCnt="0"/>
      <dgm:spPr/>
    </dgm:pt>
    <dgm:pt modelId="{46DDDC5C-745D-4CD7-850A-C515E4F6F857}" type="pres">
      <dgm:prSet presAssocID="{C9081E11-10BC-41D0-A33A-307725BDCDE1}" presName="space" presStyleCnt="0"/>
      <dgm:spPr/>
    </dgm:pt>
    <dgm:pt modelId="{A92700A6-C9D4-43FE-BDA8-A448C802B8CF}" type="pres">
      <dgm:prSet presAssocID="{02940669-7A5B-48FE-841F-7E205BF90951}" presName="composite" presStyleCnt="0"/>
      <dgm:spPr/>
    </dgm:pt>
    <dgm:pt modelId="{94A5AAF1-93DA-4D71-A967-5D5D1EED07DA}" type="pres">
      <dgm:prSet presAssocID="{02940669-7A5B-48FE-841F-7E205BF90951}" presName="LShape" presStyleLbl="alignNode1" presStyleIdx="4" presStyleCnt="11"/>
      <dgm:spPr/>
    </dgm:pt>
    <dgm:pt modelId="{5B953720-648C-4454-9BC4-741DD074111F}" type="pres">
      <dgm:prSet presAssocID="{02940669-7A5B-48FE-841F-7E205BF9095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113B120-8D5F-4FC3-8700-3C3352C9FFEF}" type="pres">
      <dgm:prSet presAssocID="{02940669-7A5B-48FE-841F-7E205BF90951}" presName="Triangle" presStyleLbl="alignNode1" presStyleIdx="5" presStyleCnt="11"/>
      <dgm:spPr/>
    </dgm:pt>
    <dgm:pt modelId="{4240DEA9-1087-45EC-82E8-308CE2448C10}" type="pres">
      <dgm:prSet presAssocID="{46D8D8E9-DD9A-40F2-A17F-07F6D1ABD49D}" presName="sibTrans" presStyleCnt="0"/>
      <dgm:spPr/>
    </dgm:pt>
    <dgm:pt modelId="{AA69DC67-72DF-4E9F-9AF6-59FD102D2CE3}" type="pres">
      <dgm:prSet presAssocID="{46D8D8E9-DD9A-40F2-A17F-07F6D1ABD49D}" presName="space" presStyleCnt="0"/>
      <dgm:spPr/>
    </dgm:pt>
    <dgm:pt modelId="{7C6E2C0B-FC02-426F-92EB-559B515F5DD8}" type="pres">
      <dgm:prSet presAssocID="{65882652-E97B-4E09-A640-5380D18164BB}" presName="composite" presStyleCnt="0"/>
      <dgm:spPr/>
    </dgm:pt>
    <dgm:pt modelId="{C5DB6B34-7C58-4FBA-A128-0450D6BC5138}" type="pres">
      <dgm:prSet presAssocID="{65882652-E97B-4E09-A640-5380D18164BB}" presName="LShape" presStyleLbl="alignNode1" presStyleIdx="6" presStyleCnt="11"/>
      <dgm:spPr/>
    </dgm:pt>
    <dgm:pt modelId="{02EF35B2-3AE3-40D2-A90F-2EF9550D2E9F}" type="pres">
      <dgm:prSet presAssocID="{65882652-E97B-4E09-A640-5380D18164B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66EADDE1-B875-48A7-8FB6-C0290FEF4BF7}" type="pres">
      <dgm:prSet presAssocID="{65882652-E97B-4E09-A640-5380D18164BB}" presName="Triangle" presStyleLbl="alignNode1" presStyleIdx="7" presStyleCnt="11"/>
      <dgm:spPr/>
    </dgm:pt>
    <dgm:pt modelId="{2E4B6843-1312-4DDA-B8C9-AA10A4B0C1A7}" type="pres">
      <dgm:prSet presAssocID="{3D7DFBDF-205B-4801-B7B9-461BBCED5C58}" presName="sibTrans" presStyleCnt="0"/>
      <dgm:spPr/>
    </dgm:pt>
    <dgm:pt modelId="{279ACBE2-29C6-46A4-874D-83574FF3166C}" type="pres">
      <dgm:prSet presAssocID="{3D7DFBDF-205B-4801-B7B9-461BBCED5C58}" presName="space" presStyleCnt="0"/>
      <dgm:spPr/>
    </dgm:pt>
    <dgm:pt modelId="{773CFB32-CA24-4013-BAA5-A9422345542E}" type="pres">
      <dgm:prSet presAssocID="{57277A2A-0198-44E2-8952-F0CD527BFBC1}" presName="composite" presStyleCnt="0"/>
      <dgm:spPr/>
    </dgm:pt>
    <dgm:pt modelId="{17C1F480-9967-468A-8BBC-C247DC7C9314}" type="pres">
      <dgm:prSet presAssocID="{57277A2A-0198-44E2-8952-F0CD527BFBC1}" presName="LShape" presStyleLbl="alignNode1" presStyleIdx="8" presStyleCnt="11"/>
      <dgm:spPr/>
    </dgm:pt>
    <dgm:pt modelId="{46B260B9-BEB1-4BA5-9B66-A4891EB7FB68}" type="pres">
      <dgm:prSet presAssocID="{57277A2A-0198-44E2-8952-F0CD527BFBC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FAEF46B-0F58-4DEA-91EA-6B323484EE65}" type="pres">
      <dgm:prSet presAssocID="{57277A2A-0198-44E2-8952-F0CD527BFBC1}" presName="Triangle" presStyleLbl="alignNode1" presStyleIdx="9" presStyleCnt="11"/>
      <dgm:spPr/>
    </dgm:pt>
    <dgm:pt modelId="{A5C34D3C-8420-4E48-B984-2980E623CB9A}" type="pres">
      <dgm:prSet presAssocID="{CF459C74-294A-44A4-942A-FC22E869BF2F}" presName="sibTrans" presStyleCnt="0"/>
      <dgm:spPr/>
    </dgm:pt>
    <dgm:pt modelId="{1D871726-4581-41BD-9095-EA8D5B80B307}" type="pres">
      <dgm:prSet presAssocID="{CF459C74-294A-44A4-942A-FC22E869BF2F}" presName="space" presStyleCnt="0"/>
      <dgm:spPr/>
    </dgm:pt>
    <dgm:pt modelId="{299F050E-3F6C-4A60-AA4D-7842254D9775}" type="pres">
      <dgm:prSet presAssocID="{B2F2772C-AB0B-4662-96E1-CE7D9ADE31FA}" presName="composite" presStyleCnt="0"/>
      <dgm:spPr/>
    </dgm:pt>
    <dgm:pt modelId="{4CD05EFB-7D6C-4774-A93E-97482A25AD1D}" type="pres">
      <dgm:prSet presAssocID="{B2F2772C-AB0B-4662-96E1-CE7D9ADE31FA}" presName="LShape" presStyleLbl="alignNode1" presStyleIdx="10" presStyleCnt="11"/>
      <dgm:spPr/>
    </dgm:pt>
    <dgm:pt modelId="{676FAF81-2AB6-4CEE-9413-45DD5509E62F}" type="pres">
      <dgm:prSet presAssocID="{B2F2772C-AB0B-4662-96E1-CE7D9ADE31F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06BFE32-8C07-468A-8B37-BCDF9670D24D}" type="presOf" srcId="{02940669-7A5B-48FE-841F-7E205BF90951}" destId="{5B953720-648C-4454-9BC4-741DD074111F}" srcOrd="0" destOrd="0" presId="urn:microsoft.com/office/officeart/2009/3/layout/StepUpProcess"/>
    <dgm:cxn modelId="{252A3C63-E58B-42A0-989F-D059B46465B2}" srcId="{601F958F-AE2D-47BC-B89B-C42A676C5E37}" destId="{02940669-7A5B-48FE-841F-7E205BF90951}" srcOrd="2" destOrd="0" parTransId="{284B773A-0AF0-41E7-ADF0-662EC9349A0B}" sibTransId="{46D8D8E9-DD9A-40F2-A17F-07F6D1ABD49D}"/>
    <dgm:cxn modelId="{9DE76B64-3440-47DF-8C77-58B84B00932F}" srcId="{601F958F-AE2D-47BC-B89B-C42A676C5E37}" destId="{65882652-E97B-4E09-A640-5380D18164BB}" srcOrd="3" destOrd="0" parTransId="{AA186D4A-9235-45AA-8195-3163AFE8641F}" sibTransId="{3D7DFBDF-205B-4801-B7B9-461BBCED5C58}"/>
    <dgm:cxn modelId="{F9E7794A-F932-425D-8F5F-687C82D78270}" type="presOf" srcId="{57277A2A-0198-44E2-8952-F0CD527BFBC1}" destId="{46B260B9-BEB1-4BA5-9B66-A4891EB7FB68}" srcOrd="0" destOrd="0" presId="urn:microsoft.com/office/officeart/2009/3/layout/StepUpProcess"/>
    <dgm:cxn modelId="{E16C2E55-1F59-4177-A767-7B1E39A989D6}" srcId="{601F958F-AE2D-47BC-B89B-C42A676C5E37}" destId="{B2F2772C-AB0B-4662-96E1-CE7D9ADE31FA}" srcOrd="5" destOrd="0" parTransId="{8F222CFC-2490-44EE-B7B2-B8D581C17B32}" sibTransId="{55C87F14-82AD-4822-AA97-87044AC0D851}"/>
    <dgm:cxn modelId="{AA033878-7791-4A9A-9BED-52B0DA024460}" type="presOf" srcId="{78A4661A-37D6-45BE-9020-A7B2D8DE3CD6}" destId="{3542C17E-1E12-4DF2-A1BD-F3400B9A8AB3}" srcOrd="0" destOrd="0" presId="urn:microsoft.com/office/officeart/2009/3/layout/StepUpProcess"/>
    <dgm:cxn modelId="{0280D788-A63F-45D7-BDE1-8193BEA31506}" type="presOf" srcId="{B2F2772C-AB0B-4662-96E1-CE7D9ADE31FA}" destId="{676FAF81-2AB6-4CEE-9413-45DD5509E62F}" srcOrd="0" destOrd="0" presId="urn:microsoft.com/office/officeart/2009/3/layout/StepUpProcess"/>
    <dgm:cxn modelId="{181E70B7-29D7-4BBD-BDF3-6C5C73BEDFFA}" type="presOf" srcId="{3E5944F0-30D3-4CF1-ACC2-713176FA100B}" destId="{6B34D346-6343-4DF5-9EAE-47798738ABB4}" srcOrd="0" destOrd="0" presId="urn:microsoft.com/office/officeart/2009/3/layout/StepUpProcess"/>
    <dgm:cxn modelId="{3CED46BB-59C3-4DE3-A047-A2BC529FC580}" srcId="{601F958F-AE2D-47BC-B89B-C42A676C5E37}" destId="{57277A2A-0198-44E2-8952-F0CD527BFBC1}" srcOrd="4" destOrd="0" parTransId="{BFD850D3-837E-49AC-B9FC-85E4D372DF4F}" sibTransId="{CF459C74-294A-44A4-942A-FC22E869BF2F}"/>
    <dgm:cxn modelId="{D22868C2-E840-4F16-9AE5-A5A999638E22}" type="presOf" srcId="{601F958F-AE2D-47BC-B89B-C42A676C5E37}" destId="{9809266C-9EFA-4924-BD11-8A8E682C741D}" srcOrd="0" destOrd="0" presId="urn:microsoft.com/office/officeart/2009/3/layout/StepUpProcess"/>
    <dgm:cxn modelId="{0E133BCF-EA65-49A8-AA3F-317091D52F39}" srcId="{601F958F-AE2D-47BC-B89B-C42A676C5E37}" destId="{78A4661A-37D6-45BE-9020-A7B2D8DE3CD6}" srcOrd="0" destOrd="0" parTransId="{FD4CC481-E513-4066-8F31-A8D4409FDC4A}" sibTransId="{107B6BE3-07FC-4B34-B288-01411FD71A4F}"/>
    <dgm:cxn modelId="{CB20E7D7-82FD-4803-A654-6F479DFD0A16}" type="presOf" srcId="{65882652-E97B-4E09-A640-5380D18164BB}" destId="{02EF35B2-3AE3-40D2-A90F-2EF9550D2E9F}" srcOrd="0" destOrd="0" presId="urn:microsoft.com/office/officeart/2009/3/layout/StepUpProcess"/>
    <dgm:cxn modelId="{8B36A7EC-CFF7-49B0-893E-7B2C24F0B581}" srcId="{601F958F-AE2D-47BC-B89B-C42A676C5E37}" destId="{3E5944F0-30D3-4CF1-ACC2-713176FA100B}" srcOrd="1" destOrd="0" parTransId="{53577E88-9FC5-4633-84D1-CFC44DD685B2}" sibTransId="{C9081E11-10BC-41D0-A33A-307725BDCDE1}"/>
    <dgm:cxn modelId="{9CE2672E-09E5-44F2-BAD6-CD832499B73D}" type="presParOf" srcId="{9809266C-9EFA-4924-BD11-8A8E682C741D}" destId="{8268C5C3-29B3-4660-BF8D-AEB14E405F1B}" srcOrd="0" destOrd="0" presId="urn:microsoft.com/office/officeart/2009/3/layout/StepUpProcess"/>
    <dgm:cxn modelId="{6BD27F28-80DD-4FF6-A0F9-CEBD36D6017E}" type="presParOf" srcId="{8268C5C3-29B3-4660-BF8D-AEB14E405F1B}" destId="{5F54B38A-C148-4B8A-A144-9B601558DFE4}" srcOrd="0" destOrd="0" presId="urn:microsoft.com/office/officeart/2009/3/layout/StepUpProcess"/>
    <dgm:cxn modelId="{4E63B20F-EAEE-4C3D-B30A-38DB0C75F89A}" type="presParOf" srcId="{8268C5C3-29B3-4660-BF8D-AEB14E405F1B}" destId="{3542C17E-1E12-4DF2-A1BD-F3400B9A8AB3}" srcOrd="1" destOrd="0" presId="urn:microsoft.com/office/officeart/2009/3/layout/StepUpProcess"/>
    <dgm:cxn modelId="{FB1E5682-2449-4E5A-9277-F2F1980BA06D}" type="presParOf" srcId="{8268C5C3-29B3-4660-BF8D-AEB14E405F1B}" destId="{03A29846-0FEE-4AC6-89A4-BFA675036035}" srcOrd="2" destOrd="0" presId="urn:microsoft.com/office/officeart/2009/3/layout/StepUpProcess"/>
    <dgm:cxn modelId="{F107545C-4FA2-4215-B08B-131D90B34B88}" type="presParOf" srcId="{9809266C-9EFA-4924-BD11-8A8E682C741D}" destId="{BEB46C50-142B-4298-A959-E378839DD651}" srcOrd="1" destOrd="0" presId="urn:microsoft.com/office/officeart/2009/3/layout/StepUpProcess"/>
    <dgm:cxn modelId="{2E50353C-006C-48C0-975C-3B51C8209A93}" type="presParOf" srcId="{BEB46C50-142B-4298-A959-E378839DD651}" destId="{836EAF07-B3DA-4F6F-91B4-681382FFF613}" srcOrd="0" destOrd="0" presId="urn:microsoft.com/office/officeart/2009/3/layout/StepUpProcess"/>
    <dgm:cxn modelId="{B30D415B-77AA-40E5-85EE-FDDAAFDB02F1}" type="presParOf" srcId="{9809266C-9EFA-4924-BD11-8A8E682C741D}" destId="{FC7FE1F0-2845-4D98-B1B8-0A9EE6276947}" srcOrd="2" destOrd="0" presId="urn:microsoft.com/office/officeart/2009/3/layout/StepUpProcess"/>
    <dgm:cxn modelId="{9FA2B646-565F-4B42-A72B-F2407AEC0A31}" type="presParOf" srcId="{FC7FE1F0-2845-4D98-B1B8-0A9EE6276947}" destId="{D56A7169-DDD7-4070-8E3F-C8AF97B34E45}" srcOrd="0" destOrd="0" presId="urn:microsoft.com/office/officeart/2009/3/layout/StepUpProcess"/>
    <dgm:cxn modelId="{4C2B7FEC-61F2-43D3-A9B7-99FDF027F2DC}" type="presParOf" srcId="{FC7FE1F0-2845-4D98-B1B8-0A9EE6276947}" destId="{6B34D346-6343-4DF5-9EAE-47798738ABB4}" srcOrd="1" destOrd="0" presId="urn:microsoft.com/office/officeart/2009/3/layout/StepUpProcess"/>
    <dgm:cxn modelId="{F8004BF3-6CF6-4828-8C3B-50BA93D7918A}" type="presParOf" srcId="{FC7FE1F0-2845-4D98-B1B8-0A9EE6276947}" destId="{6B5038B3-59AC-408A-B551-2AF6F64BC576}" srcOrd="2" destOrd="0" presId="urn:microsoft.com/office/officeart/2009/3/layout/StepUpProcess"/>
    <dgm:cxn modelId="{DEA101DB-19C9-4563-A464-2B981A3819B6}" type="presParOf" srcId="{9809266C-9EFA-4924-BD11-8A8E682C741D}" destId="{7A6672C6-9FA1-4C08-93B0-73F93EC34B62}" srcOrd="3" destOrd="0" presId="urn:microsoft.com/office/officeart/2009/3/layout/StepUpProcess"/>
    <dgm:cxn modelId="{D93A674F-EAC5-480B-9785-DE675BF02924}" type="presParOf" srcId="{7A6672C6-9FA1-4C08-93B0-73F93EC34B62}" destId="{46DDDC5C-745D-4CD7-850A-C515E4F6F857}" srcOrd="0" destOrd="0" presId="urn:microsoft.com/office/officeart/2009/3/layout/StepUpProcess"/>
    <dgm:cxn modelId="{E8F48174-08BF-4B71-BB48-8EC004565BBD}" type="presParOf" srcId="{9809266C-9EFA-4924-BD11-8A8E682C741D}" destId="{A92700A6-C9D4-43FE-BDA8-A448C802B8CF}" srcOrd="4" destOrd="0" presId="urn:microsoft.com/office/officeart/2009/3/layout/StepUpProcess"/>
    <dgm:cxn modelId="{54AF2552-28D3-40D7-8E94-05D4FBDDBF9B}" type="presParOf" srcId="{A92700A6-C9D4-43FE-BDA8-A448C802B8CF}" destId="{94A5AAF1-93DA-4D71-A967-5D5D1EED07DA}" srcOrd="0" destOrd="0" presId="urn:microsoft.com/office/officeart/2009/3/layout/StepUpProcess"/>
    <dgm:cxn modelId="{AEC92713-DAFB-40B4-9359-458C72BEFB71}" type="presParOf" srcId="{A92700A6-C9D4-43FE-BDA8-A448C802B8CF}" destId="{5B953720-648C-4454-9BC4-741DD074111F}" srcOrd="1" destOrd="0" presId="urn:microsoft.com/office/officeart/2009/3/layout/StepUpProcess"/>
    <dgm:cxn modelId="{B5FC07D7-0864-4E1C-8CAA-19FD699A9DDE}" type="presParOf" srcId="{A92700A6-C9D4-43FE-BDA8-A448C802B8CF}" destId="{5113B120-8D5F-4FC3-8700-3C3352C9FFEF}" srcOrd="2" destOrd="0" presId="urn:microsoft.com/office/officeart/2009/3/layout/StepUpProcess"/>
    <dgm:cxn modelId="{3DA7DC30-599D-494A-A1FE-6BCF3E151CE5}" type="presParOf" srcId="{9809266C-9EFA-4924-BD11-8A8E682C741D}" destId="{4240DEA9-1087-45EC-82E8-308CE2448C10}" srcOrd="5" destOrd="0" presId="urn:microsoft.com/office/officeart/2009/3/layout/StepUpProcess"/>
    <dgm:cxn modelId="{F8060C05-0B3B-4D8B-AA15-37B999A41A81}" type="presParOf" srcId="{4240DEA9-1087-45EC-82E8-308CE2448C10}" destId="{AA69DC67-72DF-4E9F-9AF6-59FD102D2CE3}" srcOrd="0" destOrd="0" presId="urn:microsoft.com/office/officeart/2009/3/layout/StepUpProcess"/>
    <dgm:cxn modelId="{DDC6C9D1-585F-493C-8804-121C2E51918D}" type="presParOf" srcId="{9809266C-9EFA-4924-BD11-8A8E682C741D}" destId="{7C6E2C0B-FC02-426F-92EB-559B515F5DD8}" srcOrd="6" destOrd="0" presId="urn:microsoft.com/office/officeart/2009/3/layout/StepUpProcess"/>
    <dgm:cxn modelId="{F107B397-4D9E-44E9-B6AB-5DABFE2559CC}" type="presParOf" srcId="{7C6E2C0B-FC02-426F-92EB-559B515F5DD8}" destId="{C5DB6B34-7C58-4FBA-A128-0450D6BC5138}" srcOrd="0" destOrd="0" presId="urn:microsoft.com/office/officeart/2009/3/layout/StepUpProcess"/>
    <dgm:cxn modelId="{5F2D0D5C-3AF9-4731-9915-76BEE80E3953}" type="presParOf" srcId="{7C6E2C0B-FC02-426F-92EB-559B515F5DD8}" destId="{02EF35B2-3AE3-40D2-A90F-2EF9550D2E9F}" srcOrd="1" destOrd="0" presId="urn:microsoft.com/office/officeart/2009/3/layout/StepUpProcess"/>
    <dgm:cxn modelId="{D304AC57-0514-4616-B102-5B2B2D8F18F1}" type="presParOf" srcId="{7C6E2C0B-FC02-426F-92EB-559B515F5DD8}" destId="{66EADDE1-B875-48A7-8FB6-C0290FEF4BF7}" srcOrd="2" destOrd="0" presId="urn:microsoft.com/office/officeart/2009/3/layout/StepUpProcess"/>
    <dgm:cxn modelId="{59549827-A80E-4C61-8A5C-710E3506833A}" type="presParOf" srcId="{9809266C-9EFA-4924-BD11-8A8E682C741D}" destId="{2E4B6843-1312-4DDA-B8C9-AA10A4B0C1A7}" srcOrd="7" destOrd="0" presId="urn:microsoft.com/office/officeart/2009/3/layout/StepUpProcess"/>
    <dgm:cxn modelId="{B8F2FCC2-D140-441F-8E43-1050E171ABA4}" type="presParOf" srcId="{2E4B6843-1312-4DDA-B8C9-AA10A4B0C1A7}" destId="{279ACBE2-29C6-46A4-874D-83574FF3166C}" srcOrd="0" destOrd="0" presId="urn:microsoft.com/office/officeart/2009/3/layout/StepUpProcess"/>
    <dgm:cxn modelId="{1E1E8358-1B38-42FD-9AA6-8DEAE2EB5FFF}" type="presParOf" srcId="{9809266C-9EFA-4924-BD11-8A8E682C741D}" destId="{773CFB32-CA24-4013-BAA5-A9422345542E}" srcOrd="8" destOrd="0" presId="urn:microsoft.com/office/officeart/2009/3/layout/StepUpProcess"/>
    <dgm:cxn modelId="{A4156865-EB2C-4268-B299-75537BDDDFA8}" type="presParOf" srcId="{773CFB32-CA24-4013-BAA5-A9422345542E}" destId="{17C1F480-9967-468A-8BBC-C247DC7C9314}" srcOrd="0" destOrd="0" presId="urn:microsoft.com/office/officeart/2009/3/layout/StepUpProcess"/>
    <dgm:cxn modelId="{B4108442-CA91-4EAC-904D-333E1728A966}" type="presParOf" srcId="{773CFB32-CA24-4013-BAA5-A9422345542E}" destId="{46B260B9-BEB1-4BA5-9B66-A4891EB7FB68}" srcOrd="1" destOrd="0" presId="urn:microsoft.com/office/officeart/2009/3/layout/StepUpProcess"/>
    <dgm:cxn modelId="{687D6E08-42D1-4FD7-B7B9-E05C1BA95F92}" type="presParOf" srcId="{773CFB32-CA24-4013-BAA5-A9422345542E}" destId="{3FAEF46B-0F58-4DEA-91EA-6B323484EE65}" srcOrd="2" destOrd="0" presId="urn:microsoft.com/office/officeart/2009/3/layout/StepUpProcess"/>
    <dgm:cxn modelId="{14E06C47-4DA3-4F53-A6BD-E4BD86AA5AFC}" type="presParOf" srcId="{9809266C-9EFA-4924-BD11-8A8E682C741D}" destId="{A5C34D3C-8420-4E48-B984-2980E623CB9A}" srcOrd="9" destOrd="0" presId="urn:microsoft.com/office/officeart/2009/3/layout/StepUpProcess"/>
    <dgm:cxn modelId="{1E7029EA-752D-4A65-A64B-6E5218CAE966}" type="presParOf" srcId="{A5C34D3C-8420-4E48-B984-2980E623CB9A}" destId="{1D871726-4581-41BD-9095-EA8D5B80B307}" srcOrd="0" destOrd="0" presId="urn:microsoft.com/office/officeart/2009/3/layout/StepUpProcess"/>
    <dgm:cxn modelId="{419FF062-8BA6-4091-B768-346BCFEAF713}" type="presParOf" srcId="{9809266C-9EFA-4924-BD11-8A8E682C741D}" destId="{299F050E-3F6C-4A60-AA4D-7842254D9775}" srcOrd="10" destOrd="0" presId="urn:microsoft.com/office/officeart/2009/3/layout/StepUpProcess"/>
    <dgm:cxn modelId="{40D6DCA4-FB75-41FC-81FA-F5DA40B9B1D4}" type="presParOf" srcId="{299F050E-3F6C-4A60-AA4D-7842254D9775}" destId="{4CD05EFB-7D6C-4774-A93E-97482A25AD1D}" srcOrd="0" destOrd="0" presId="urn:microsoft.com/office/officeart/2009/3/layout/StepUpProcess"/>
    <dgm:cxn modelId="{40E3DA7B-675E-4805-9953-CDF76814C867}" type="presParOf" srcId="{299F050E-3F6C-4A60-AA4D-7842254D9775}" destId="{676FAF81-2AB6-4CEE-9413-45DD5509E6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94238-AD6D-48BB-A463-E8E8A92147D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D81BE94B-8CE9-490F-ACFA-F8AC8DEB96ED}">
      <dgm:prSet phldrT="[Text]"/>
      <dgm:spPr/>
      <dgm:t>
        <a:bodyPr/>
        <a:lstStyle/>
        <a:p>
          <a:endParaRPr lang="fr-CH" dirty="0"/>
        </a:p>
      </dgm:t>
    </dgm:pt>
    <dgm:pt modelId="{FBFE84F6-8D3E-4604-88C8-CF71A07A7108}" type="parTrans" cxnId="{59375C1C-0F3F-491D-A58B-1909D30D0CC7}">
      <dgm:prSet/>
      <dgm:spPr/>
      <dgm:t>
        <a:bodyPr/>
        <a:lstStyle/>
        <a:p>
          <a:endParaRPr lang="fr-CH"/>
        </a:p>
      </dgm:t>
    </dgm:pt>
    <dgm:pt modelId="{ABE7B1AD-EE68-4690-8726-AB42E78F9A36}" type="sibTrans" cxnId="{59375C1C-0F3F-491D-A58B-1909D30D0CC7}">
      <dgm:prSet/>
      <dgm:spPr/>
      <dgm:t>
        <a:bodyPr/>
        <a:lstStyle/>
        <a:p>
          <a:endParaRPr lang="fr-CH"/>
        </a:p>
      </dgm:t>
    </dgm:pt>
    <dgm:pt modelId="{36299F40-483E-476E-A6CC-A483A38EE7AD}">
      <dgm:prSet phldrT="[Text]" custT="1"/>
      <dgm:spPr/>
      <dgm:t>
        <a:bodyPr/>
        <a:lstStyle/>
        <a:p>
          <a:pPr algn="ctr"/>
          <a:r>
            <a:rPr lang="fr-CH" sz="1600" b="1" dirty="0"/>
            <a:t>Objectives</a:t>
          </a:r>
          <a:endParaRPr lang="fr-CH" sz="1200" b="1" dirty="0"/>
        </a:p>
      </dgm:t>
    </dgm:pt>
    <dgm:pt modelId="{023BFBD9-50FB-4088-A138-780CC0AC0274}" type="sibTrans" cxnId="{6E409613-EC18-4070-B920-0549EE6BA0A6}">
      <dgm:prSet/>
      <dgm:spPr/>
      <dgm:t>
        <a:bodyPr/>
        <a:lstStyle/>
        <a:p>
          <a:endParaRPr lang="fr-CH"/>
        </a:p>
      </dgm:t>
    </dgm:pt>
    <dgm:pt modelId="{1C420473-1DAA-4BBA-A2D6-0C9E09FA4C09}" type="parTrans" cxnId="{6E409613-EC18-4070-B920-0549EE6BA0A6}">
      <dgm:prSet/>
      <dgm:spPr/>
      <dgm:t>
        <a:bodyPr/>
        <a:lstStyle/>
        <a:p>
          <a:endParaRPr lang="fr-CH"/>
        </a:p>
      </dgm:t>
    </dgm:pt>
    <dgm:pt modelId="{7A3AF892-310E-4A61-9550-84A331B07A7E}">
      <dgm:prSet phldrT="[Text]" custT="1"/>
      <dgm:spPr/>
      <dgm:t>
        <a:bodyPr/>
        <a:lstStyle/>
        <a:p>
          <a:endParaRPr lang="en-GB"/>
        </a:p>
      </dgm:t>
    </dgm:pt>
    <dgm:pt modelId="{EF29B187-DF56-4D24-83C2-E1D0AF4F9A20}" type="sibTrans" cxnId="{78066233-B8AF-41E1-9030-B440595B7D0B}">
      <dgm:prSet/>
      <dgm:spPr/>
      <dgm:t>
        <a:bodyPr/>
        <a:lstStyle/>
        <a:p>
          <a:endParaRPr lang="fr-CH"/>
        </a:p>
      </dgm:t>
    </dgm:pt>
    <dgm:pt modelId="{1AB02DA8-91E8-4035-8B30-55D04B679BCF}" type="parTrans" cxnId="{78066233-B8AF-41E1-9030-B440595B7D0B}">
      <dgm:prSet/>
      <dgm:spPr/>
      <dgm:t>
        <a:bodyPr/>
        <a:lstStyle/>
        <a:p>
          <a:endParaRPr lang="fr-CH"/>
        </a:p>
      </dgm:t>
    </dgm:pt>
    <dgm:pt modelId="{6911C1DE-8176-451F-9B33-01FA070BD813}">
      <dgm:prSet phldrT="[Text]"/>
      <dgm:spPr/>
      <dgm:t>
        <a:bodyPr/>
        <a:lstStyle/>
        <a:p>
          <a:endParaRPr lang="en-GB"/>
        </a:p>
      </dgm:t>
    </dgm:pt>
    <dgm:pt modelId="{F7C638A1-2B11-4AA6-A0BF-B09DF478E16E}" type="sibTrans" cxnId="{7B5CF8FB-2426-42BB-974D-B80E54ED15B4}">
      <dgm:prSet/>
      <dgm:spPr/>
      <dgm:t>
        <a:bodyPr/>
        <a:lstStyle/>
        <a:p>
          <a:endParaRPr lang="fr-CH"/>
        </a:p>
      </dgm:t>
    </dgm:pt>
    <dgm:pt modelId="{BF4A4A2F-7A02-445D-8515-E36F8B61725F}" type="parTrans" cxnId="{7B5CF8FB-2426-42BB-974D-B80E54ED15B4}">
      <dgm:prSet/>
      <dgm:spPr/>
      <dgm:t>
        <a:bodyPr/>
        <a:lstStyle/>
        <a:p>
          <a:endParaRPr lang="fr-CH"/>
        </a:p>
      </dgm:t>
    </dgm:pt>
    <dgm:pt modelId="{AFB4C449-FCDB-43A4-A7DF-E0AF165B8DA8}">
      <dgm:prSet phldrT="[Text]" custT="1"/>
      <dgm:spPr/>
      <dgm:t>
        <a:bodyPr/>
        <a:lstStyle/>
        <a:p>
          <a:endParaRPr lang="en-GB"/>
        </a:p>
      </dgm:t>
    </dgm:pt>
    <dgm:pt modelId="{AB50F48E-EDFE-4D77-89C4-9BD8E586335D}" type="parTrans" cxnId="{7EF826B5-F060-4944-907E-572102A4EBB2}">
      <dgm:prSet/>
      <dgm:spPr/>
      <dgm:t>
        <a:bodyPr/>
        <a:lstStyle/>
        <a:p>
          <a:endParaRPr lang="fr-CH"/>
        </a:p>
      </dgm:t>
    </dgm:pt>
    <dgm:pt modelId="{519C651C-B702-465E-B348-848562A7EDF2}" type="sibTrans" cxnId="{7EF826B5-F060-4944-907E-572102A4EBB2}">
      <dgm:prSet/>
      <dgm:spPr/>
      <dgm:t>
        <a:bodyPr/>
        <a:lstStyle/>
        <a:p>
          <a:endParaRPr lang="fr-CH"/>
        </a:p>
      </dgm:t>
    </dgm:pt>
    <dgm:pt modelId="{91950C25-0D33-40BA-8D40-62DA90E4B31B}">
      <dgm:prSet phldrT="[Text]" custT="1"/>
      <dgm:spPr/>
      <dgm:t>
        <a:bodyPr/>
        <a:lstStyle/>
        <a:p>
          <a:pPr algn="ctr"/>
          <a:endParaRPr lang="fr-CH" sz="1400" dirty="0"/>
        </a:p>
      </dgm:t>
    </dgm:pt>
    <dgm:pt modelId="{FF0C1506-2500-4562-B41B-6CFCEAC8B6A5}" type="parTrans" cxnId="{952A71A8-4356-4595-B605-4322FA921FD2}">
      <dgm:prSet/>
      <dgm:spPr/>
      <dgm:t>
        <a:bodyPr/>
        <a:lstStyle/>
        <a:p>
          <a:endParaRPr lang="fr-CH"/>
        </a:p>
      </dgm:t>
    </dgm:pt>
    <dgm:pt modelId="{C2392A2C-AD71-4349-8139-C90089C36060}" type="sibTrans" cxnId="{952A71A8-4356-4595-B605-4322FA921FD2}">
      <dgm:prSet/>
      <dgm:spPr/>
      <dgm:t>
        <a:bodyPr/>
        <a:lstStyle/>
        <a:p>
          <a:endParaRPr lang="fr-CH"/>
        </a:p>
      </dgm:t>
    </dgm:pt>
    <dgm:pt modelId="{A82EA6B4-0877-4CF3-A015-EAB04664C990}">
      <dgm:prSet phldrT="[Text]" custT="1"/>
      <dgm:spPr/>
      <dgm:t>
        <a:bodyPr/>
        <a:lstStyle/>
        <a:p>
          <a:pPr algn="ctr"/>
          <a:r>
            <a:rPr lang="en-US" sz="1200" dirty="0"/>
            <a:t>Foster the development and implementation of new Capture the Fracture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r>
            <a:rPr lang="en-US" sz="1200" dirty="0"/>
            <a:t> initiatives </a:t>
          </a:r>
          <a:endParaRPr lang="fr-CH" sz="1200" dirty="0"/>
        </a:p>
      </dgm:t>
    </dgm:pt>
    <dgm:pt modelId="{46F880D9-5655-4F9C-A65C-3E7071A9F6F8}" type="parTrans" cxnId="{D9A660D7-4A25-47DC-806E-1352882CC616}">
      <dgm:prSet/>
      <dgm:spPr/>
      <dgm:t>
        <a:bodyPr/>
        <a:lstStyle/>
        <a:p>
          <a:endParaRPr lang="fr-CH"/>
        </a:p>
      </dgm:t>
    </dgm:pt>
    <dgm:pt modelId="{768D704E-E8A6-490E-BED5-361A5EF9D2BA}" type="sibTrans" cxnId="{D9A660D7-4A25-47DC-806E-1352882CC616}">
      <dgm:prSet/>
      <dgm:spPr/>
      <dgm:t>
        <a:bodyPr/>
        <a:lstStyle/>
        <a:p>
          <a:endParaRPr lang="fr-CH"/>
        </a:p>
      </dgm:t>
    </dgm:pt>
    <dgm:pt modelId="{25941947-1293-4E7C-8322-E8046F7A0CEE}">
      <dgm:prSet phldrT="[Text]" custT="1"/>
      <dgm:spPr/>
      <dgm:t>
        <a:bodyPr/>
        <a:lstStyle/>
        <a:p>
          <a:pPr algn="ctr"/>
          <a:r>
            <a:rPr lang="fr-CH" sz="1200" dirty="0"/>
            <a:t>Double </a:t>
          </a:r>
          <a:r>
            <a:rPr lang="fr-CH" sz="1200" dirty="0" err="1"/>
            <a:t>number</a:t>
          </a:r>
          <a:r>
            <a:rPr lang="fr-CH" sz="1200" dirty="0"/>
            <a:t> </a:t>
          </a:r>
          <a:r>
            <a:rPr lang="fr-CH" sz="1200" dirty="0" err="1"/>
            <a:t>existing</a:t>
          </a:r>
          <a:r>
            <a:rPr lang="fr-CH" sz="1200" dirty="0"/>
            <a:t> of FLS </a:t>
          </a:r>
          <a:r>
            <a:rPr lang="fr-CH" sz="1200" dirty="0" err="1"/>
            <a:t>who</a:t>
          </a:r>
          <a:r>
            <a:rPr lang="fr-CH" sz="1200" dirty="0"/>
            <a:t> are part of the CTF network  by 2022</a:t>
          </a:r>
        </a:p>
      </dgm:t>
    </dgm:pt>
    <dgm:pt modelId="{3F9A83AD-EC61-4173-9B0D-AAA2EEFDCC73}" type="parTrans" cxnId="{460989B6-25ED-445E-934F-17965DE85F48}">
      <dgm:prSet/>
      <dgm:spPr/>
      <dgm:t>
        <a:bodyPr/>
        <a:lstStyle/>
        <a:p>
          <a:endParaRPr lang="fr-CH"/>
        </a:p>
      </dgm:t>
    </dgm:pt>
    <dgm:pt modelId="{74915DC8-C834-4C90-BB8B-4ED5D8CFD0B9}" type="sibTrans" cxnId="{460989B6-25ED-445E-934F-17965DE85F48}">
      <dgm:prSet/>
      <dgm:spPr/>
      <dgm:t>
        <a:bodyPr/>
        <a:lstStyle/>
        <a:p>
          <a:endParaRPr lang="fr-CH"/>
        </a:p>
      </dgm:t>
    </dgm:pt>
    <dgm:pt modelId="{8CCCD592-3A84-4F11-82C9-AB71AE92F253}">
      <dgm:prSet phldrT="[Text]" custT="1"/>
      <dgm:spPr/>
      <dgm:t>
        <a:bodyPr/>
        <a:lstStyle/>
        <a:p>
          <a:pPr algn="ctr"/>
          <a:r>
            <a:rPr lang="en-US" sz="1200" dirty="0"/>
            <a:t>Increase quality of the 390 FLS part of the CTF network</a:t>
          </a:r>
          <a:endParaRPr lang="fr-CH" sz="1200" dirty="0"/>
        </a:p>
      </dgm:t>
    </dgm:pt>
    <dgm:pt modelId="{BB320A07-C048-40C6-A2AC-49FC8E834188}" type="parTrans" cxnId="{776B78A7-CA61-4463-8A68-52DDB0384DBE}">
      <dgm:prSet/>
      <dgm:spPr/>
      <dgm:t>
        <a:bodyPr/>
        <a:lstStyle/>
        <a:p>
          <a:endParaRPr lang="fr-CH"/>
        </a:p>
      </dgm:t>
    </dgm:pt>
    <dgm:pt modelId="{AC40857D-ADF9-4866-93B8-36A04869105E}" type="sibTrans" cxnId="{776B78A7-CA61-4463-8A68-52DDB0384DBE}">
      <dgm:prSet/>
      <dgm:spPr/>
      <dgm:t>
        <a:bodyPr/>
        <a:lstStyle/>
        <a:p>
          <a:endParaRPr lang="fr-CH"/>
        </a:p>
      </dgm:t>
    </dgm:pt>
    <dgm:pt modelId="{53611375-EFE4-4748-BE74-5AACBF52114F}" type="pres">
      <dgm:prSet presAssocID="{D5594238-AD6D-48BB-A463-E8E8A92147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BAA29B-C28A-474A-97F0-C12A50DC9EF7}" type="pres">
      <dgm:prSet presAssocID="{36299F40-483E-476E-A6CC-A483A38EE7AD}" presName="centerShape" presStyleLbl="node0" presStyleIdx="0" presStyleCnt="1"/>
      <dgm:spPr/>
    </dgm:pt>
    <dgm:pt modelId="{EA693FB8-7D60-4E64-8E17-2074F156B16A}" type="pres">
      <dgm:prSet presAssocID="{A82EA6B4-0877-4CF3-A015-EAB04664C990}" presName="node" presStyleLbl="node1" presStyleIdx="0" presStyleCnt="3" custScaleX="132941" custScaleY="126781" custRadScaleRad="99554" custRadScaleInc="336">
        <dgm:presLayoutVars>
          <dgm:bulletEnabled val="1"/>
        </dgm:presLayoutVars>
      </dgm:prSet>
      <dgm:spPr/>
    </dgm:pt>
    <dgm:pt modelId="{69DBBD51-5CC1-4E7F-AD8D-0838ED6C4B6D}" type="pres">
      <dgm:prSet presAssocID="{A82EA6B4-0877-4CF3-A015-EAB04664C990}" presName="dummy" presStyleCnt="0"/>
      <dgm:spPr/>
    </dgm:pt>
    <dgm:pt modelId="{11527254-795D-4CAB-9542-15994ADDD8C3}" type="pres">
      <dgm:prSet presAssocID="{768D704E-E8A6-490E-BED5-361A5EF9D2BA}" presName="sibTrans" presStyleLbl="sibTrans2D1" presStyleIdx="0" presStyleCnt="3"/>
      <dgm:spPr/>
    </dgm:pt>
    <dgm:pt modelId="{E8E2C91E-3C9F-47C5-88C0-BF365C05738E}" type="pres">
      <dgm:prSet presAssocID="{25941947-1293-4E7C-8322-E8046F7A0CEE}" presName="node" presStyleLbl="node1" presStyleIdx="1" presStyleCnt="3" custScaleX="123222" custScaleY="122402">
        <dgm:presLayoutVars>
          <dgm:bulletEnabled val="1"/>
        </dgm:presLayoutVars>
      </dgm:prSet>
      <dgm:spPr/>
    </dgm:pt>
    <dgm:pt modelId="{9D667CB7-9439-463B-B2BA-B7E32334B4B1}" type="pres">
      <dgm:prSet presAssocID="{25941947-1293-4E7C-8322-E8046F7A0CEE}" presName="dummy" presStyleCnt="0"/>
      <dgm:spPr/>
    </dgm:pt>
    <dgm:pt modelId="{9AC87E22-4622-4441-AC73-F50DC581AB1E}" type="pres">
      <dgm:prSet presAssocID="{74915DC8-C834-4C90-BB8B-4ED5D8CFD0B9}" presName="sibTrans" presStyleLbl="sibTrans2D1" presStyleIdx="1" presStyleCnt="3"/>
      <dgm:spPr/>
    </dgm:pt>
    <dgm:pt modelId="{5088CBAE-6055-42E5-BF7F-3C359E0ECB04}" type="pres">
      <dgm:prSet presAssocID="{8CCCD592-3A84-4F11-82C9-AB71AE92F253}" presName="node" presStyleLbl="node1" presStyleIdx="2" presStyleCnt="3" custScaleX="121806" custScaleY="125108">
        <dgm:presLayoutVars>
          <dgm:bulletEnabled val="1"/>
        </dgm:presLayoutVars>
      </dgm:prSet>
      <dgm:spPr/>
    </dgm:pt>
    <dgm:pt modelId="{9C7AC3AA-72C2-4389-9BA3-717E7F1E04B7}" type="pres">
      <dgm:prSet presAssocID="{8CCCD592-3A84-4F11-82C9-AB71AE92F253}" presName="dummy" presStyleCnt="0"/>
      <dgm:spPr/>
    </dgm:pt>
    <dgm:pt modelId="{059ED4A0-F211-4842-BC47-298497958595}" type="pres">
      <dgm:prSet presAssocID="{AC40857D-ADF9-4866-93B8-36A04869105E}" presName="sibTrans" presStyleLbl="sibTrans2D1" presStyleIdx="2" presStyleCnt="3"/>
      <dgm:spPr/>
    </dgm:pt>
  </dgm:ptLst>
  <dgm:cxnLst>
    <dgm:cxn modelId="{6E409613-EC18-4070-B920-0549EE6BA0A6}" srcId="{D5594238-AD6D-48BB-A463-E8E8A92147D7}" destId="{36299F40-483E-476E-A6CC-A483A38EE7AD}" srcOrd="0" destOrd="0" parTransId="{1C420473-1DAA-4BBA-A2D6-0C9E09FA4C09}" sibTransId="{023BFBD9-50FB-4088-A138-780CC0AC0274}"/>
    <dgm:cxn modelId="{59375C1C-0F3F-491D-A58B-1909D30D0CC7}" srcId="{D5594238-AD6D-48BB-A463-E8E8A92147D7}" destId="{D81BE94B-8CE9-490F-ACFA-F8AC8DEB96ED}" srcOrd="5" destOrd="0" parTransId="{FBFE84F6-8D3E-4604-88C8-CF71A07A7108}" sibTransId="{ABE7B1AD-EE68-4690-8726-AB42E78F9A36}"/>
    <dgm:cxn modelId="{19C2612D-116A-4461-B4C2-2932A5E7A221}" type="presOf" srcId="{25941947-1293-4E7C-8322-E8046F7A0CEE}" destId="{E8E2C91E-3C9F-47C5-88C0-BF365C05738E}" srcOrd="0" destOrd="0" presId="urn:microsoft.com/office/officeart/2005/8/layout/radial6"/>
    <dgm:cxn modelId="{78066233-B8AF-41E1-9030-B440595B7D0B}" srcId="{D5594238-AD6D-48BB-A463-E8E8A92147D7}" destId="{7A3AF892-310E-4A61-9550-84A331B07A7E}" srcOrd="2" destOrd="0" parTransId="{1AB02DA8-91E8-4035-8B30-55D04B679BCF}" sibTransId="{EF29B187-DF56-4D24-83C2-E1D0AF4F9A20}"/>
    <dgm:cxn modelId="{053DFE63-AF97-4F42-9198-85572D4F3C9D}" type="presOf" srcId="{74915DC8-C834-4C90-BB8B-4ED5D8CFD0B9}" destId="{9AC87E22-4622-4441-AC73-F50DC581AB1E}" srcOrd="0" destOrd="0" presId="urn:microsoft.com/office/officeart/2005/8/layout/radial6"/>
    <dgm:cxn modelId="{86ACDC64-BC6F-4B93-8353-C9A449AE5064}" type="presOf" srcId="{768D704E-E8A6-490E-BED5-361A5EF9D2BA}" destId="{11527254-795D-4CAB-9542-15994ADDD8C3}" srcOrd="0" destOrd="0" presId="urn:microsoft.com/office/officeart/2005/8/layout/radial6"/>
    <dgm:cxn modelId="{74433350-F987-46C9-9742-8A0B2939BBF1}" type="presOf" srcId="{36299F40-483E-476E-A6CC-A483A38EE7AD}" destId="{9ABAA29B-C28A-474A-97F0-C12A50DC9EF7}" srcOrd="0" destOrd="0" presId="urn:microsoft.com/office/officeart/2005/8/layout/radial6"/>
    <dgm:cxn modelId="{CD08B083-1032-4031-9A6F-1C070A2A449E}" type="presOf" srcId="{8CCCD592-3A84-4F11-82C9-AB71AE92F253}" destId="{5088CBAE-6055-42E5-BF7F-3C359E0ECB04}" srcOrd="0" destOrd="0" presId="urn:microsoft.com/office/officeart/2005/8/layout/radial6"/>
    <dgm:cxn modelId="{A716D98D-A432-4AA5-A07E-02B1A1B94CD1}" type="presOf" srcId="{A82EA6B4-0877-4CF3-A015-EAB04664C990}" destId="{EA693FB8-7D60-4E64-8E17-2074F156B16A}" srcOrd="0" destOrd="0" presId="urn:microsoft.com/office/officeart/2005/8/layout/radial6"/>
    <dgm:cxn modelId="{776B78A7-CA61-4463-8A68-52DDB0384DBE}" srcId="{36299F40-483E-476E-A6CC-A483A38EE7AD}" destId="{8CCCD592-3A84-4F11-82C9-AB71AE92F253}" srcOrd="2" destOrd="0" parTransId="{BB320A07-C048-40C6-A2AC-49FC8E834188}" sibTransId="{AC40857D-ADF9-4866-93B8-36A04869105E}"/>
    <dgm:cxn modelId="{952A71A8-4356-4595-B605-4322FA921FD2}" srcId="{D5594238-AD6D-48BB-A463-E8E8A92147D7}" destId="{91950C25-0D33-40BA-8D40-62DA90E4B31B}" srcOrd="3" destOrd="0" parTransId="{FF0C1506-2500-4562-B41B-6CFCEAC8B6A5}" sibTransId="{C2392A2C-AD71-4349-8139-C90089C36060}"/>
    <dgm:cxn modelId="{7EF826B5-F060-4944-907E-572102A4EBB2}" srcId="{D5594238-AD6D-48BB-A463-E8E8A92147D7}" destId="{AFB4C449-FCDB-43A4-A7DF-E0AF165B8DA8}" srcOrd="1" destOrd="0" parTransId="{AB50F48E-EDFE-4D77-89C4-9BD8E586335D}" sibTransId="{519C651C-B702-465E-B348-848562A7EDF2}"/>
    <dgm:cxn modelId="{460989B6-25ED-445E-934F-17965DE85F48}" srcId="{36299F40-483E-476E-A6CC-A483A38EE7AD}" destId="{25941947-1293-4E7C-8322-E8046F7A0CEE}" srcOrd="1" destOrd="0" parTransId="{3F9A83AD-EC61-4173-9B0D-AAA2EEFDCC73}" sibTransId="{74915DC8-C834-4C90-BB8B-4ED5D8CFD0B9}"/>
    <dgm:cxn modelId="{71C8C0BA-3C37-41B5-96FC-6DCE978903CE}" type="presOf" srcId="{D5594238-AD6D-48BB-A463-E8E8A92147D7}" destId="{53611375-EFE4-4748-BE74-5AACBF52114F}" srcOrd="0" destOrd="0" presId="urn:microsoft.com/office/officeart/2005/8/layout/radial6"/>
    <dgm:cxn modelId="{E27E80BC-7DFD-4339-900B-E321406C427A}" type="presOf" srcId="{AC40857D-ADF9-4866-93B8-36A04869105E}" destId="{059ED4A0-F211-4842-BC47-298497958595}" srcOrd="0" destOrd="0" presId="urn:microsoft.com/office/officeart/2005/8/layout/radial6"/>
    <dgm:cxn modelId="{D9A660D7-4A25-47DC-806E-1352882CC616}" srcId="{36299F40-483E-476E-A6CC-A483A38EE7AD}" destId="{A82EA6B4-0877-4CF3-A015-EAB04664C990}" srcOrd="0" destOrd="0" parTransId="{46F880D9-5655-4F9C-A65C-3E7071A9F6F8}" sibTransId="{768D704E-E8A6-490E-BED5-361A5EF9D2BA}"/>
    <dgm:cxn modelId="{7B5CF8FB-2426-42BB-974D-B80E54ED15B4}" srcId="{D5594238-AD6D-48BB-A463-E8E8A92147D7}" destId="{6911C1DE-8176-451F-9B33-01FA070BD813}" srcOrd="4" destOrd="0" parTransId="{BF4A4A2F-7A02-445D-8515-E36F8B61725F}" sibTransId="{F7C638A1-2B11-4AA6-A0BF-B09DF478E16E}"/>
    <dgm:cxn modelId="{2DA3C5D9-0661-4346-9455-4D8D945C7D2F}" type="presParOf" srcId="{53611375-EFE4-4748-BE74-5AACBF52114F}" destId="{9ABAA29B-C28A-474A-97F0-C12A50DC9EF7}" srcOrd="0" destOrd="0" presId="urn:microsoft.com/office/officeart/2005/8/layout/radial6"/>
    <dgm:cxn modelId="{A4B955E1-3513-44DE-92EC-554DB11F94C2}" type="presParOf" srcId="{53611375-EFE4-4748-BE74-5AACBF52114F}" destId="{EA693FB8-7D60-4E64-8E17-2074F156B16A}" srcOrd="1" destOrd="0" presId="urn:microsoft.com/office/officeart/2005/8/layout/radial6"/>
    <dgm:cxn modelId="{0BB6D657-54F2-4421-83EC-63B648943F3C}" type="presParOf" srcId="{53611375-EFE4-4748-BE74-5AACBF52114F}" destId="{69DBBD51-5CC1-4E7F-AD8D-0838ED6C4B6D}" srcOrd="2" destOrd="0" presId="urn:microsoft.com/office/officeart/2005/8/layout/radial6"/>
    <dgm:cxn modelId="{0E6F02E3-6F8D-4487-9C73-ACAB3BB89F5E}" type="presParOf" srcId="{53611375-EFE4-4748-BE74-5AACBF52114F}" destId="{11527254-795D-4CAB-9542-15994ADDD8C3}" srcOrd="3" destOrd="0" presId="urn:microsoft.com/office/officeart/2005/8/layout/radial6"/>
    <dgm:cxn modelId="{6348AB77-098B-4FB0-9395-768ABD54DA24}" type="presParOf" srcId="{53611375-EFE4-4748-BE74-5AACBF52114F}" destId="{E8E2C91E-3C9F-47C5-88C0-BF365C05738E}" srcOrd="4" destOrd="0" presId="urn:microsoft.com/office/officeart/2005/8/layout/radial6"/>
    <dgm:cxn modelId="{FB0489F0-3319-4B9A-A9C6-AFF10855EE03}" type="presParOf" srcId="{53611375-EFE4-4748-BE74-5AACBF52114F}" destId="{9D667CB7-9439-463B-B2BA-B7E32334B4B1}" srcOrd="5" destOrd="0" presId="urn:microsoft.com/office/officeart/2005/8/layout/radial6"/>
    <dgm:cxn modelId="{0DEEE66D-E780-4550-9313-FC5564904515}" type="presParOf" srcId="{53611375-EFE4-4748-BE74-5AACBF52114F}" destId="{9AC87E22-4622-4441-AC73-F50DC581AB1E}" srcOrd="6" destOrd="0" presId="urn:microsoft.com/office/officeart/2005/8/layout/radial6"/>
    <dgm:cxn modelId="{DFD835C3-589C-4FB0-9901-0218017BFF71}" type="presParOf" srcId="{53611375-EFE4-4748-BE74-5AACBF52114F}" destId="{5088CBAE-6055-42E5-BF7F-3C359E0ECB04}" srcOrd="7" destOrd="0" presId="urn:microsoft.com/office/officeart/2005/8/layout/radial6"/>
    <dgm:cxn modelId="{507A86F0-FCF2-482F-870D-51EA527ABD9D}" type="presParOf" srcId="{53611375-EFE4-4748-BE74-5AACBF52114F}" destId="{9C7AC3AA-72C2-4389-9BA3-717E7F1E04B7}" srcOrd="8" destOrd="0" presId="urn:microsoft.com/office/officeart/2005/8/layout/radial6"/>
    <dgm:cxn modelId="{3C3ACBCE-34B9-40BB-8E49-69014B124F26}" type="presParOf" srcId="{53611375-EFE4-4748-BE74-5AACBF52114F}" destId="{059ED4A0-F211-4842-BC47-29849795859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CD285-0979-4E72-A407-EDAA04CDB6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8C756218-847D-4E3C-8497-F65EE2C8D027}">
      <dgm:prSet phldrT="[Text]"/>
      <dgm:spPr/>
      <dgm:t>
        <a:bodyPr/>
        <a:lstStyle/>
        <a:p>
          <a:r>
            <a:rPr lang="en-US" b="0" i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National policy changes to increase in the standards of quality of care for patients</a:t>
          </a:r>
          <a:endParaRPr lang="fr-CH">
            <a:solidFill>
              <a:schemeClr val="bg1"/>
            </a:solidFill>
          </a:endParaRPr>
        </a:p>
      </dgm:t>
    </dgm:pt>
    <dgm:pt modelId="{42149939-69D1-4710-B533-87F5210225DE}" type="parTrans" cxnId="{D901898A-FDA4-4D9D-8C75-2629D935B5BA}">
      <dgm:prSet/>
      <dgm:spPr/>
      <dgm:t>
        <a:bodyPr/>
        <a:lstStyle/>
        <a:p>
          <a:endParaRPr lang="fr-CH"/>
        </a:p>
      </dgm:t>
    </dgm:pt>
    <dgm:pt modelId="{2BA13A6B-BD06-4548-BDD5-5EDBE2C36620}" type="sibTrans" cxnId="{D901898A-FDA4-4D9D-8C75-2629D935B5BA}">
      <dgm:prSet/>
      <dgm:spPr/>
      <dgm:t>
        <a:bodyPr/>
        <a:lstStyle/>
        <a:p>
          <a:endParaRPr lang="fr-CH"/>
        </a:p>
      </dgm:t>
    </dgm:pt>
    <dgm:pt modelId="{41746A33-D017-42B2-9516-4C322562C2BF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National funding and coverage </a:t>
          </a:r>
        </a:p>
      </dgm:t>
    </dgm:pt>
    <dgm:pt modelId="{7B6A7C74-7570-4FC4-A274-FEA3A95D1860}" type="parTrans" cxnId="{4B9F6CC0-67B3-4705-A130-F86B9FDBDDEE}">
      <dgm:prSet/>
      <dgm:spPr/>
      <dgm:t>
        <a:bodyPr/>
        <a:lstStyle/>
        <a:p>
          <a:endParaRPr lang="fr-CH"/>
        </a:p>
      </dgm:t>
    </dgm:pt>
    <dgm:pt modelId="{A1A66EB4-87D9-4052-A4C7-C38746003B65}" type="sibTrans" cxnId="{4B9F6CC0-67B3-4705-A130-F86B9FDBDDEE}">
      <dgm:prSet/>
      <dgm:spPr/>
      <dgm:t>
        <a:bodyPr/>
        <a:lstStyle/>
        <a:p>
          <a:endParaRPr lang="fr-CH"/>
        </a:p>
      </dgm:t>
    </dgm:pt>
    <dgm:pt modelId="{C02CB0B7-75EA-4D99-B7C8-49D07AE7269D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Understand patient pathway </a:t>
          </a:r>
        </a:p>
      </dgm:t>
    </dgm:pt>
    <dgm:pt modelId="{3F1D66AF-FCE1-4AB4-8A4D-D13308C95043}" type="parTrans" cxnId="{25185D51-D7B2-433B-BF24-95B90CDDFD0C}">
      <dgm:prSet/>
      <dgm:spPr/>
      <dgm:t>
        <a:bodyPr/>
        <a:lstStyle/>
        <a:p>
          <a:endParaRPr lang="fr-CH"/>
        </a:p>
      </dgm:t>
    </dgm:pt>
    <dgm:pt modelId="{D9BDE8C0-0FB1-482A-9B01-6C9E087FBF08}" type="sibTrans" cxnId="{25185D51-D7B2-433B-BF24-95B90CDDFD0C}">
      <dgm:prSet/>
      <dgm:spPr/>
      <dgm:t>
        <a:bodyPr/>
        <a:lstStyle/>
        <a:p>
          <a:endParaRPr lang="fr-CH"/>
        </a:p>
      </dgm:t>
    </dgm:pt>
    <dgm:pt modelId="{10996882-A9E9-4B3C-AEF4-15E9C9097DF3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quality of existing  PFC programs/FLS </a:t>
          </a:r>
        </a:p>
      </dgm:t>
    </dgm:pt>
    <dgm:pt modelId="{8224E9A3-7ABA-4D02-B534-4CBD6E6D5FB3}" type="parTrans" cxnId="{8DAC1ED2-6606-4F38-AAD3-6B05765C47A2}">
      <dgm:prSet/>
      <dgm:spPr/>
      <dgm:t>
        <a:bodyPr/>
        <a:lstStyle/>
        <a:p>
          <a:endParaRPr lang="fr-CH"/>
        </a:p>
      </dgm:t>
    </dgm:pt>
    <dgm:pt modelId="{EBDF6480-2509-4550-BDDA-54F7C06EBDEA}" type="sibTrans" cxnId="{8DAC1ED2-6606-4F38-AAD3-6B05765C47A2}">
      <dgm:prSet/>
      <dgm:spPr/>
      <dgm:t>
        <a:bodyPr/>
        <a:lstStyle/>
        <a:p>
          <a:endParaRPr lang="fr-CH"/>
        </a:p>
      </dgm:t>
    </dgm:pt>
    <dgm:pt modelId="{EFDC3225-150B-42E1-A736-01DE0E3F6BA7}">
      <dgm:prSet/>
      <dgm:spPr/>
      <dgm:t>
        <a:bodyPr/>
        <a:lstStyle/>
        <a:p>
          <a:r>
            <a:rPr lang="en-US" b="0" i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number of new PFC programs/FLS  </a:t>
          </a:r>
        </a:p>
      </dgm:t>
    </dgm:pt>
    <dgm:pt modelId="{6AA27EF2-6280-4128-A9A0-2251D7571FB8}" type="parTrans" cxnId="{DD19741A-DCCC-4071-BFFD-A229D1DB84C2}">
      <dgm:prSet/>
      <dgm:spPr/>
      <dgm:t>
        <a:bodyPr/>
        <a:lstStyle/>
        <a:p>
          <a:endParaRPr lang="fr-CH"/>
        </a:p>
      </dgm:t>
    </dgm:pt>
    <dgm:pt modelId="{77D66C48-AD78-4C05-936A-7B15E3F5B674}" type="sibTrans" cxnId="{DD19741A-DCCC-4071-BFFD-A229D1DB84C2}">
      <dgm:prSet/>
      <dgm:spPr/>
      <dgm:t>
        <a:bodyPr/>
        <a:lstStyle/>
        <a:p>
          <a:endParaRPr lang="fr-CH"/>
        </a:p>
      </dgm:t>
    </dgm:pt>
    <dgm:pt modelId="{A9EF9688-C234-4A33-8BA4-BBDF357128A2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engagement with policymakers </a:t>
          </a:r>
        </a:p>
      </dgm:t>
    </dgm:pt>
    <dgm:pt modelId="{406D8AE3-A7DE-4FE5-A208-AAEEA0CD32FE}" type="parTrans" cxnId="{D517CA4C-AF95-42DE-991F-50858D0A18B1}">
      <dgm:prSet/>
      <dgm:spPr/>
      <dgm:t>
        <a:bodyPr/>
        <a:lstStyle/>
        <a:p>
          <a:endParaRPr lang="fr-CH"/>
        </a:p>
      </dgm:t>
    </dgm:pt>
    <dgm:pt modelId="{7E2EDC72-DB81-4B09-83F6-026B04E05B08}" type="sibTrans" cxnId="{D517CA4C-AF95-42DE-991F-50858D0A18B1}">
      <dgm:prSet/>
      <dgm:spPr/>
      <dgm:t>
        <a:bodyPr/>
        <a:lstStyle/>
        <a:p>
          <a:endParaRPr lang="fr-CH"/>
        </a:p>
      </dgm:t>
    </dgm:pt>
    <dgm:pt modelId="{577F7E33-C4E0-435F-B7FC-B9F4D00917AC}" type="pres">
      <dgm:prSet presAssocID="{45CCD285-0979-4E72-A407-EDAA04CDB6E6}" presName="Name0" presStyleCnt="0">
        <dgm:presLayoutVars>
          <dgm:chMax val="7"/>
          <dgm:chPref val="7"/>
          <dgm:dir/>
        </dgm:presLayoutVars>
      </dgm:prSet>
      <dgm:spPr/>
    </dgm:pt>
    <dgm:pt modelId="{CE14DAD0-42E3-456B-970A-C81BC79F94C4}" type="pres">
      <dgm:prSet presAssocID="{45CCD285-0979-4E72-A407-EDAA04CDB6E6}" presName="Name1" presStyleCnt="0"/>
      <dgm:spPr/>
    </dgm:pt>
    <dgm:pt modelId="{28AD0FC1-DF86-49BF-9BA7-3BAB96F6F461}" type="pres">
      <dgm:prSet presAssocID="{45CCD285-0979-4E72-A407-EDAA04CDB6E6}" presName="cycle" presStyleCnt="0"/>
      <dgm:spPr/>
    </dgm:pt>
    <dgm:pt modelId="{B4A13190-4B5F-470B-B6AF-D04AA3AC65CE}" type="pres">
      <dgm:prSet presAssocID="{45CCD285-0979-4E72-A407-EDAA04CDB6E6}" presName="srcNode" presStyleLbl="node1" presStyleIdx="0" presStyleCnt="6"/>
      <dgm:spPr/>
    </dgm:pt>
    <dgm:pt modelId="{A603BDC7-D3DC-4527-A079-8863D18BF11C}" type="pres">
      <dgm:prSet presAssocID="{45CCD285-0979-4E72-A407-EDAA04CDB6E6}" presName="conn" presStyleLbl="parChTrans1D2" presStyleIdx="0" presStyleCnt="1"/>
      <dgm:spPr/>
    </dgm:pt>
    <dgm:pt modelId="{11D8AEFF-84FC-4968-9932-D82F017A0F27}" type="pres">
      <dgm:prSet presAssocID="{45CCD285-0979-4E72-A407-EDAA04CDB6E6}" presName="extraNode" presStyleLbl="node1" presStyleIdx="0" presStyleCnt="6"/>
      <dgm:spPr/>
    </dgm:pt>
    <dgm:pt modelId="{F960549D-D159-43CC-AE97-D0366875BF6B}" type="pres">
      <dgm:prSet presAssocID="{45CCD285-0979-4E72-A407-EDAA04CDB6E6}" presName="dstNode" presStyleLbl="node1" presStyleIdx="0" presStyleCnt="6"/>
      <dgm:spPr/>
    </dgm:pt>
    <dgm:pt modelId="{7254DC51-EE8E-431B-86BB-D1E9A9BB7E1A}" type="pres">
      <dgm:prSet presAssocID="{8C756218-847D-4E3C-8497-F65EE2C8D027}" presName="text_1" presStyleLbl="node1" presStyleIdx="0" presStyleCnt="6">
        <dgm:presLayoutVars>
          <dgm:bulletEnabled val="1"/>
        </dgm:presLayoutVars>
      </dgm:prSet>
      <dgm:spPr/>
    </dgm:pt>
    <dgm:pt modelId="{C6361C6D-98D1-44F9-88A9-8C4A2F0F4657}" type="pres">
      <dgm:prSet presAssocID="{8C756218-847D-4E3C-8497-F65EE2C8D027}" presName="accent_1" presStyleCnt="0"/>
      <dgm:spPr/>
    </dgm:pt>
    <dgm:pt modelId="{653914ED-CF6A-490E-AFB9-7ECD7181ADD5}" type="pres">
      <dgm:prSet presAssocID="{8C756218-847D-4E3C-8497-F65EE2C8D027}" presName="accentRepeatNode" presStyleLbl="solidFgAcc1" presStyleIdx="0" presStyleCnt="6"/>
      <dgm:spPr/>
    </dgm:pt>
    <dgm:pt modelId="{9B2F5588-1A90-4584-B8AA-1FCDA84A9FC1}" type="pres">
      <dgm:prSet presAssocID="{41746A33-D017-42B2-9516-4C322562C2BF}" presName="text_2" presStyleLbl="node1" presStyleIdx="1" presStyleCnt="6">
        <dgm:presLayoutVars>
          <dgm:bulletEnabled val="1"/>
        </dgm:presLayoutVars>
      </dgm:prSet>
      <dgm:spPr/>
    </dgm:pt>
    <dgm:pt modelId="{10E23F92-859A-48A0-A5EC-36E577D5C316}" type="pres">
      <dgm:prSet presAssocID="{41746A33-D017-42B2-9516-4C322562C2BF}" presName="accent_2" presStyleCnt="0"/>
      <dgm:spPr/>
    </dgm:pt>
    <dgm:pt modelId="{7AB1D416-95D6-499F-8BE5-B3D7B0E22784}" type="pres">
      <dgm:prSet presAssocID="{41746A33-D017-42B2-9516-4C322562C2BF}" presName="accentRepeatNode" presStyleLbl="solidFgAcc1" presStyleIdx="1" presStyleCnt="6"/>
      <dgm:spPr/>
    </dgm:pt>
    <dgm:pt modelId="{697D1C69-0AA2-4C9D-9014-6E5370D96A95}" type="pres">
      <dgm:prSet presAssocID="{C02CB0B7-75EA-4D99-B7C8-49D07AE7269D}" presName="text_3" presStyleLbl="node1" presStyleIdx="2" presStyleCnt="6">
        <dgm:presLayoutVars>
          <dgm:bulletEnabled val="1"/>
        </dgm:presLayoutVars>
      </dgm:prSet>
      <dgm:spPr/>
    </dgm:pt>
    <dgm:pt modelId="{EA34F004-8F1C-4143-89AE-F2386FB14B4B}" type="pres">
      <dgm:prSet presAssocID="{C02CB0B7-75EA-4D99-B7C8-49D07AE7269D}" presName="accent_3" presStyleCnt="0"/>
      <dgm:spPr/>
    </dgm:pt>
    <dgm:pt modelId="{26F828D2-DB51-4234-9A77-CD3549DF659F}" type="pres">
      <dgm:prSet presAssocID="{C02CB0B7-75EA-4D99-B7C8-49D07AE7269D}" presName="accentRepeatNode" presStyleLbl="solidFgAcc1" presStyleIdx="2" presStyleCnt="6"/>
      <dgm:spPr/>
    </dgm:pt>
    <dgm:pt modelId="{5939BEB7-BA87-45EE-BE2B-BDC24E83FB89}" type="pres">
      <dgm:prSet presAssocID="{10996882-A9E9-4B3C-AEF4-15E9C9097DF3}" presName="text_4" presStyleLbl="node1" presStyleIdx="3" presStyleCnt="6">
        <dgm:presLayoutVars>
          <dgm:bulletEnabled val="1"/>
        </dgm:presLayoutVars>
      </dgm:prSet>
      <dgm:spPr/>
    </dgm:pt>
    <dgm:pt modelId="{C9DA58FA-BEC1-44CB-93A8-C174E2CDD9E8}" type="pres">
      <dgm:prSet presAssocID="{10996882-A9E9-4B3C-AEF4-15E9C9097DF3}" presName="accent_4" presStyleCnt="0"/>
      <dgm:spPr/>
    </dgm:pt>
    <dgm:pt modelId="{6A447447-A18C-4C43-8D0D-8A006BF2514D}" type="pres">
      <dgm:prSet presAssocID="{10996882-A9E9-4B3C-AEF4-15E9C9097DF3}" presName="accentRepeatNode" presStyleLbl="solidFgAcc1" presStyleIdx="3" presStyleCnt="6"/>
      <dgm:spPr/>
    </dgm:pt>
    <dgm:pt modelId="{137D721E-0157-4B00-9903-8DCD419D4864}" type="pres">
      <dgm:prSet presAssocID="{EFDC3225-150B-42E1-A736-01DE0E3F6BA7}" presName="text_5" presStyleLbl="node1" presStyleIdx="4" presStyleCnt="6">
        <dgm:presLayoutVars>
          <dgm:bulletEnabled val="1"/>
        </dgm:presLayoutVars>
      </dgm:prSet>
      <dgm:spPr/>
    </dgm:pt>
    <dgm:pt modelId="{662823C7-8C85-4229-B2F1-DA75B10BB477}" type="pres">
      <dgm:prSet presAssocID="{EFDC3225-150B-42E1-A736-01DE0E3F6BA7}" presName="accent_5" presStyleCnt="0"/>
      <dgm:spPr/>
    </dgm:pt>
    <dgm:pt modelId="{1F1DEB2A-A51D-428C-B250-B3E7C4AE8CDD}" type="pres">
      <dgm:prSet presAssocID="{EFDC3225-150B-42E1-A736-01DE0E3F6BA7}" presName="accentRepeatNode" presStyleLbl="solidFgAcc1" presStyleIdx="4" presStyleCnt="6"/>
      <dgm:spPr/>
    </dgm:pt>
    <dgm:pt modelId="{D6BD71FA-833F-4F0C-ADBB-9E2F69379998}" type="pres">
      <dgm:prSet presAssocID="{A9EF9688-C234-4A33-8BA4-BBDF357128A2}" presName="text_6" presStyleLbl="node1" presStyleIdx="5" presStyleCnt="6">
        <dgm:presLayoutVars>
          <dgm:bulletEnabled val="1"/>
        </dgm:presLayoutVars>
      </dgm:prSet>
      <dgm:spPr/>
    </dgm:pt>
    <dgm:pt modelId="{AAE005AF-B438-4EBA-ABDA-BDA3DCF205EF}" type="pres">
      <dgm:prSet presAssocID="{A9EF9688-C234-4A33-8BA4-BBDF357128A2}" presName="accent_6" presStyleCnt="0"/>
      <dgm:spPr/>
    </dgm:pt>
    <dgm:pt modelId="{C24FE887-4953-406B-9D0D-9265713F8C73}" type="pres">
      <dgm:prSet presAssocID="{A9EF9688-C234-4A33-8BA4-BBDF357128A2}" presName="accentRepeatNode" presStyleLbl="solidFgAcc1" presStyleIdx="5" presStyleCnt="6"/>
      <dgm:spPr/>
    </dgm:pt>
  </dgm:ptLst>
  <dgm:cxnLst>
    <dgm:cxn modelId="{EB640A01-B8E5-4A66-8442-113ABD56A064}" type="presOf" srcId="{41746A33-D017-42B2-9516-4C322562C2BF}" destId="{9B2F5588-1A90-4584-B8AA-1FCDA84A9FC1}" srcOrd="0" destOrd="0" presId="urn:microsoft.com/office/officeart/2008/layout/VerticalCurvedList"/>
    <dgm:cxn modelId="{DD19741A-DCCC-4071-BFFD-A229D1DB84C2}" srcId="{45CCD285-0979-4E72-A407-EDAA04CDB6E6}" destId="{EFDC3225-150B-42E1-A736-01DE0E3F6BA7}" srcOrd="4" destOrd="0" parTransId="{6AA27EF2-6280-4128-A9A0-2251D7571FB8}" sibTransId="{77D66C48-AD78-4C05-936A-7B15E3F5B674}"/>
    <dgm:cxn modelId="{B8309B1E-842A-41B9-8C22-E5C031BF7E09}" type="presOf" srcId="{8C756218-847D-4E3C-8497-F65EE2C8D027}" destId="{7254DC51-EE8E-431B-86BB-D1E9A9BB7E1A}" srcOrd="0" destOrd="0" presId="urn:microsoft.com/office/officeart/2008/layout/VerticalCurvedList"/>
    <dgm:cxn modelId="{77BE312D-64C4-41D0-ABD0-6E09A90E9291}" type="presOf" srcId="{45CCD285-0979-4E72-A407-EDAA04CDB6E6}" destId="{577F7E33-C4E0-435F-B7FC-B9F4D00917AC}" srcOrd="0" destOrd="0" presId="urn:microsoft.com/office/officeart/2008/layout/VerticalCurvedList"/>
    <dgm:cxn modelId="{64BEF263-EC76-49A6-A74C-52ACE4FF619F}" type="presOf" srcId="{10996882-A9E9-4B3C-AEF4-15E9C9097DF3}" destId="{5939BEB7-BA87-45EE-BE2B-BDC24E83FB89}" srcOrd="0" destOrd="0" presId="urn:microsoft.com/office/officeart/2008/layout/VerticalCurvedList"/>
    <dgm:cxn modelId="{D42BFE68-EA1A-4802-80CB-948FFDB7A155}" type="presOf" srcId="{2BA13A6B-BD06-4548-BDD5-5EDBE2C36620}" destId="{A603BDC7-D3DC-4527-A079-8863D18BF11C}" srcOrd="0" destOrd="0" presId="urn:microsoft.com/office/officeart/2008/layout/VerticalCurvedList"/>
    <dgm:cxn modelId="{D517CA4C-AF95-42DE-991F-50858D0A18B1}" srcId="{45CCD285-0979-4E72-A407-EDAA04CDB6E6}" destId="{A9EF9688-C234-4A33-8BA4-BBDF357128A2}" srcOrd="5" destOrd="0" parTransId="{406D8AE3-A7DE-4FE5-A208-AAEEA0CD32FE}" sibTransId="{7E2EDC72-DB81-4B09-83F6-026B04E05B08}"/>
    <dgm:cxn modelId="{25185D51-D7B2-433B-BF24-95B90CDDFD0C}" srcId="{45CCD285-0979-4E72-A407-EDAA04CDB6E6}" destId="{C02CB0B7-75EA-4D99-B7C8-49D07AE7269D}" srcOrd="2" destOrd="0" parTransId="{3F1D66AF-FCE1-4AB4-8A4D-D13308C95043}" sibTransId="{D9BDE8C0-0FB1-482A-9B01-6C9E087FBF08}"/>
    <dgm:cxn modelId="{D901898A-FDA4-4D9D-8C75-2629D935B5BA}" srcId="{45CCD285-0979-4E72-A407-EDAA04CDB6E6}" destId="{8C756218-847D-4E3C-8497-F65EE2C8D027}" srcOrd="0" destOrd="0" parTransId="{42149939-69D1-4710-B533-87F5210225DE}" sibTransId="{2BA13A6B-BD06-4548-BDD5-5EDBE2C36620}"/>
    <dgm:cxn modelId="{4B9F6CC0-67B3-4705-A130-F86B9FDBDDEE}" srcId="{45CCD285-0979-4E72-A407-EDAA04CDB6E6}" destId="{41746A33-D017-42B2-9516-4C322562C2BF}" srcOrd="1" destOrd="0" parTransId="{7B6A7C74-7570-4FC4-A274-FEA3A95D1860}" sibTransId="{A1A66EB4-87D9-4052-A4C7-C38746003B65}"/>
    <dgm:cxn modelId="{F48ABAD0-6FBD-4378-8C5F-AC7769F79C4B}" type="presOf" srcId="{A9EF9688-C234-4A33-8BA4-BBDF357128A2}" destId="{D6BD71FA-833F-4F0C-ADBB-9E2F69379998}" srcOrd="0" destOrd="0" presId="urn:microsoft.com/office/officeart/2008/layout/VerticalCurvedList"/>
    <dgm:cxn modelId="{8DAC1ED2-6606-4F38-AAD3-6B05765C47A2}" srcId="{45CCD285-0979-4E72-A407-EDAA04CDB6E6}" destId="{10996882-A9E9-4B3C-AEF4-15E9C9097DF3}" srcOrd="3" destOrd="0" parTransId="{8224E9A3-7ABA-4D02-B534-4CBD6E6D5FB3}" sibTransId="{EBDF6480-2509-4550-BDDA-54F7C06EBDEA}"/>
    <dgm:cxn modelId="{DB4FFBD2-C223-43CE-B374-751AE17FB949}" type="presOf" srcId="{EFDC3225-150B-42E1-A736-01DE0E3F6BA7}" destId="{137D721E-0157-4B00-9903-8DCD419D4864}" srcOrd="0" destOrd="0" presId="urn:microsoft.com/office/officeart/2008/layout/VerticalCurvedList"/>
    <dgm:cxn modelId="{6087FFFE-1623-403C-9613-B26403889848}" type="presOf" srcId="{C02CB0B7-75EA-4D99-B7C8-49D07AE7269D}" destId="{697D1C69-0AA2-4C9D-9014-6E5370D96A95}" srcOrd="0" destOrd="0" presId="urn:microsoft.com/office/officeart/2008/layout/VerticalCurvedList"/>
    <dgm:cxn modelId="{43177A6C-F370-491E-9016-D1ADEDE0925E}" type="presParOf" srcId="{577F7E33-C4E0-435F-B7FC-B9F4D00917AC}" destId="{CE14DAD0-42E3-456B-970A-C81BC79F94C4}" srcOrd="0" destOrd="0" presId="urn:microsoft.com/office/officeart/2008/layout/VerticalCurvedList"/>
    <dgm:cxn modelId="{4457E69B-ADFD-4616-AE7D-3646A63E7243}" type="presParOf" srcId="{CE14DAD0-42E3-456B-970A-C81BC79F94C4}" destId="{28AD0FC1-DF86-49BF-9BA7-3BAB96F6F461}" srcOrd="0" destOrd="0" presId="urn:microsoft.com/office/officeart/2008/layout/VerticalCurvedList"/>
    <dgm:cxn modelId="{4FC4B231-942C-4885-B7B0-1C8897763038}" type="presParOf" srcId="{28AD0FC1-DF86-49BF-9BA7-3BAB96F6F461}" destId="{B4A13190-4B5F-470B-B6AF-D04AA3AC65CE}" srcOrd="0" destOrd="0" presId="urn:microsoft.com/office/officeart/2008/layout/VerticalCurvedList"/>
    <dgm:cxn modelId="{CC74AAAA-30EB-4E53-BFB0-549F722E7F4D}" type="presParOf" srcId="{28AD0FC1-DF86-49BF-9BA7-3BAB96F6F461}" destId="{A603BDC7-D3DC-4527-A079-8863D18BF11C}" srcOrd="1" destOrd="0" presId="urn:microsoft.com/office/officeart/2008/layout/VerticalCurvedList"/>
    <dgm:cxn modelId="{308CD01D-FFEC-4302-B0DA-0F4ED7D058BF}" type="presParOf" srcId="{28AD0FC1-DF86-49BF-9BA7-3BAB96F6F461}" destId="{11D8AEFF-84FC-4968-9932-D82F017A0F27}" srcOrd="2" destOrd="0" presId="urn:microsoft.com/office/officeart/2008/layout/VerticalCurvedList"/>
    <dgm:cxn modelId="{5B03FED3-006A-4D9B-975F-FB52860FB87B}" type="presParOf" srcId="{28AD0FC1-DF86-49BF-9BA7-3BAB96F6F461}" destId="{F960549D-D159-43CC-AE97-D0366875BF6B}" srcOrd="3" destOrd="0" presId="urn:microsoft.com/office/officeart/2008/layout/VerticalCurvedList"/>
    <dgm:cxn modelId="{BB2932BB-51F3-442E-A280-86C0803212FB}" type="presParOf" srcId="{CE14DAD0-42E3-456B-970A-C81BC79F94C4}" destId="{7254DC51-EE8E-431B-86BB-D1E9A9BB7E1A}" srcOrd="1" destOrd="0" presId="urn:microsoft.com/office/officeart/2008/layout/VerticalCurvedList"/>
    <dgm:cxn modelId="{9E60946A-2015-4EA7-B7CB-448A658108BC}" type="presParOf" srcId="{CE14DAD0-42E3-456B-970A-C81BC79F94C4}" destId="{C6361C6D-98D1-44F9-88A9-8C4A2F0F4657}" srcOrd="2" destOrd="0" presId="urn:microsoft.com/office/officeart/2008/layout/VerticalCurvedList"/>
    <dgm:cxn modelId="{DB85ABCE-834E-478B-9ADE-04EA07056402}" type="presParOf" srcId="{C6361C6D-98D1-44F9-88A9-8C4A2F0F4657}" destId="{653914ED-CF6A-490E-AFB9-7ECD7181ADD5}" srcOrd="0" destOrd="0" presId="urn:microsoft.com/office/officeart/2008/layout/VerticalCurvedList"/>
    <dgm:cxn modelId="{C856315E-BAFA-4088-A383-28109FB3FA58}" type="presParOf" srcId="{CE14DAD0-42E3-456B-970A-C81BC79F94C4}" destId="{9B2F5588-1A90-4584-B8AA-1FCDA84A9FC1}" srcOrd="3" destOrd="0" presId="urn:microsoft.com/office/officeart/2008/layout/VerticalCurvedList"/>
    <dgm:cxn modelId="{4E7A525A-6776-4C92-ACF1-2188BE3FA2D9}" type="presParOf" srcId="{CE14DAD0-42E3-456B-970A-C81BC79F94C4}" destId="{10E23F92-859A-48A0-A5EC-36E577D5C316}" srcOrd="4" destOrd="0" presId="urn:microsoft.com/office/officeart/2008/layout/VerticalCurvedList"/>
    <dgm:cxn modelId="{8DDA869B-AC58-4DFE-A7DF-2485572E4CCA}" type="presParOf" srcId="{10E23F92-859A-48A0-A5EC-36E577D5C316}" destId="{7AB1D416-95D6-499F-8BE5-B3D7B0E22784}" srcOrd="0" destOrd="0" presId="urn:microsoft.com/office/officeart/2008/layout/VerticalCurvedList"/>
    <dgm:cxn modelId="{8FFD3128-5155-4940-9110-FB4379FC82D9}" type="presParOf" srcId="{CE14DAD0-42E3-456B-970A-C81BC79F94C4}" destId="{697D1C69-0AA2-4C9D-9014-6E5370D96A95}" srcOrd="5" destOrd="0" presId="urn:microsoft.com/office/officeart/2008/layout/VerticalCurvedList"/>
    <dgm:cxn modelId="{558092D2-1EA3-46B5-8397-7D2721D83A9B}" type="presParOf" srcId="{CE14DAD0-42E3-456B-970A-C81BC79F94C4}" destId="{EA34F004-8F1C-4143-89AE-F2386FB14B4B}" srcOrd="6" destOrd="0" presId="urn:microsoft.com/office/officeart/2008/layout/VerticalCurvedList"/>
    <dgm:cxn modelId="{53468640-E2F6-46FA-948E-898513CD33F2}" type="presParOf" srcId="{EA34F004-8F1C-4143-89AE-F2386FB14B4B}" destId="{26F828D2-DB51-4234-9A77-CD3549DF659F}" srcOrd="0" destOrd="0" presId="urn:microsoft.com/office/officeart/2008/layout/VerticalCurvedList"/>
    <dgm:cxn modelId="{97C796D1-C75A-4C96-A4CE-6EEB7673AC9B}" type="presParOf" srcId="{CE14DAD0-42E3-456B-970A-C81BC79F94C4}" destId="{5939BEB7-BA87-45EE-BE2B-BDC24E83FB89}" srcOrd="7" destOrd="0" presId="urn:microsoft.com/office/officeart/2008/layout/VerticalCurvedList"/>
    <dgm:cxn modelId="{C190D086-D495-40CE-9A41-8D03D4FD3C8B}" type="presParOf" srcId="{CE14DAD0-42E3-456B-970A-C81BC79F94C4}" destId="{C9DA58FA-BEC1-44CB-93A8-C174E2CDD9E8}" srcOrd="8" destOrd="0" presId="urn:microsoft.com/office/officeart/2008/layout/VerticalCurvedList"/>
    <dgm:cxn modelId="{2AB8E886-26C1-4153-AF9F-6237C58C806D}" type="presParOf" srcId="{C9DA58FA-BEC1-44CB-93A8-C174E2CDD9E8}" destId="{6A447447-A18C-4C43-8D0D-8A006BF2514D}" srcOrd="0" destOrd="0" presId="urn:microsoft.com/office/officeart/2008/layout/VerticalCurvedList"/>
    <dgm:cxn modelId="{0D436751-8705-4203-B286-E0B574CD8672}" type="presParOf" srcId="{CE14DAD0-42E3-456B-970A-C81BC79F94C4}" destId="{137D721E-0157-4B00-9903-8DCD419D4864}" srcOrd="9" destOrd="0" presId="urn:microsoft.com/office/officeart/2008/layout/VerticalCurvedList"/>
    <dgm:cxn modelId="{BC1FBF61-6366-46FD-A71E-1400B4F97509}" type="presParOf" srcId="{CE14DAD0-42E3-456B-970A-C81BC79F94C4}" destId="{662823C7-8C85-4229-B2F1-DA75B10BB477}" srcOrd="10" destOrd="0" presId="urn:microsoft.com/office/officeart/2008/layout/VerticalCurvedList"/>
    <dgm:cxn modelId="{D59AE4F8-FEB9-4D86-9423-9E729BE68C70}" type="presParOf" srcId="{662823C7-8C85-4229-B2F1-DA75B10BB477}" destId="{1F1DEB2A-A51D-428C-B250-B3E7C4AE8CDD}" srcOrd="0" destOrd="0" presId="urn:microsoft.com/office/officeart/2008/layout/VerticalCurvedList"/>
    <dgm:cxn modelId="{096F62AA-2C32-4CC1-9814-FB163D2EC629}" type="presParOf" srcId="{CE14DAD0-42E3-456B-970A-C81BC79F94C4}" destId="{D6BD71FA-833F-4F0C-ADBB-9E2F69379998}" srcOrd="11" destOrd="0" presId="urn:microsoft.com/office/officeart/2008/layout/VerticalCurvedList"/>
    <dgm:cxn modelId="{6F53C558-9A7B-4D03-858C-A49A6B660A2C}" type="presParOf" srcId="{CE14DAD0-42E3-456B-970A-C81BC79F94C4}" destId="{AAE005AF-B438-4EBA-ABDA-BDA3DCF205EF}" srcOrd="12" destOrd="0" presId="urn:microsoft.com/office/officeart/2008/layout/VerticalCurvedList"/>
    <dgm:cxn modelId="{237E4FE4-A17E-409B-8E3E-A92910C893EB}" type="presParOf" srcId="{AAE005AF-B438-4EBA-ABDA-BDA3DCF205EF}" destId="{C24FE887-4953-406B-9D0D-9265713F8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B3498-7E4E-4FF8-B213-63475205A0E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00C7B43-6790-48D0-B222-E80CE5BD9BA7}">
      <dgm:prSet/>
      <dgm:spPr/>
      <dgm:t>
        <a:bodyPr/>
        <a:lstStyle/>
        <a:p>
          <a:r>
            <a:rPr lang="en-US"/>
            <a:t>Fractures abound</a:t>
          </a:r>
          <a:endParaRPr lang="fr-CH"/>
        </a:p>
      </dgm:t>
    </dgm:pt>
    <dgm:pt modelId="{62CB18CC-E11A-400E-833E-035C6A7684BD}" type="parTrans" cxnId="{D148174F-1DA6-4829-825B-0B8D2E955D1C}">
      <dgm:prSet/>
      <dgm:spPr/>
      <dgm:t>
        <a:bodyPr/>
        <a:lstStyle/>
        <a:p>
          <a:endParaRPr lang="fr-CH"/>
        </a:p>
      </dgm:t>
    </dgm:pt>
    <dgm:pt modelId="{FD67ADDE-5C8A-4DE0-894D-EB749B2063CA}" type="sibTrans" cxnId="{D148174F-1DA6-4829-825B-0B8D2E955D1C}">
      <dgm:prSet/>
      <dgm:spPr/>
      <dgm:t>
        <a:bodyPr/>
        <a:lstStyle/>
        <a:p>
          <a:endParaRPr lang="fr-CH"/>
        </a:p>
      </dgm:t>
    </dgm:pt>
    <dgm:pt modelId="{90807B45-99D5-4712-93F9-9B36B6F82C0A}">
      <dgm:prSet/>
      <dgm:spPr>
        <a:solidFill>
          <a:srgbClr val="58AAD8"/>
        </a:solidFill>
      </dgm:spPr>
      <dgm:t>
        <a:bodyPr/>
        <a:lstStyle/>
        <a:p>
          <a:r>
            <a:rPr lang="en-US"/>
            <a:t>Current gaps in provision</a:t>
          </a:r>
          <a:endParaRPr lang="fr-CH"/>
        </a:p>
      </dgm:t>
    </dgm:pt>
    <dgm:pt modelId="{AE862C7E-80B4-467E-819B-E9B07749CAE7}" type="parTrans" cxnId="{61B2F7AE-531D-4E4D-893F-4450A3EB866F}">
      <dgm:prSet/>
      <dgm:spPr/>
      <dgm:t>
        <a:bodyPr/>
        <a:lstStyle/>
        <a:p>
          <a:endParaRPr lang="fr-CH"/>
        </a:p>
      </dgm:t>
    </dgm:pt>
    <dgm:pt modelId="{94D28D67-FDCB-494A-965C-A139BB0D6F7D}" type="sibTrans" cxnId="{61B2F7AE-531D-4E4D-893F-4450A3EB866F}">
      <dgm:prSet/>
      <dgm:spPr/>
      <dgm:t>
        <a:bodyPr/>
        <a:lstStyle/>
        <a:p>
          <a:endParaRPr lang="fr-CH"/>
        </a:p>
      </dgm:t>
    </dgm:pt>
    <dgm:pt modelId="{CD8DD270-925A-4BD9-9D9E-122E1A9FB44D}">
      <dgm:prSet/>
      <dgm:spPr>
        <a:solidFill>
          <a:schemeClr val="accent1"/>
        </a:solidFill>
        <a:ln>
          <a:solidFill>
            <a:srgbClr val="1B75B8"/>
          </a:solidFill>
        </a:ln>
      </dgm:spPr>
      <dgm:t>
        <a:bodyPr/>
        <a:lstStyle/>
        <a:p>
          <a:r>
            <a:rPr lang="en-US"/>
            <a:t>Solutions exist</a:t>
          </a:r>
          <a:endParaRPr lang="fr-CH"/>
        </a:p>
      </dgm:t>
    </dgm:pt>
    <dgm:pt modelId="{86D8E0CF-5E23-435A-A43D-0206EDC47966}" type="parTrans" cxnId="{02AF297E-0825-4B07-9E0F-88366595F5FF}">
      <dgm:prSet/>
      <dgm:spPr/>
      <dgm:t>
        <a:bodyPr/>
        <a:lstStyle/>
        <a:p>
          <a:endParaRPr lang="fr-CH"/>
        </a:p>
      </dgm:t>
    </dgm:pt>
    <dgm:pt modelId="{C26ACCEE-F63A-4C46-924A-56FA2A909AEA}" type="sibTrans" cxnId="{02AF297E-0825-4B07-9E0F-88366595F5FF}">
      <dgm:prSet/>
      <dgm:spPr/>
      <dgm:t>
        <a:bodyPr/>
        <a:lstStyle/>
        <a:p>
          <a:endParaRPr lang="fr-CH"/>
        </a:p>
      </dgm:t>
    </dgm:pt>
    <dgm:pt modelId="{C6C9239E-BEAE-4653-8673-2C67B1809CF2}">
      <dgm:prSet/>
      <dgm:spPr/>
      <dgm:t>
        <a:bodyPr/>
        <a:lstStyle/>
        <a:p>
          <a:endParaRPr lang="en-GB"/>
        </a:p>
      </dgm:t>
    </dgm:pt>
    <dgm:pt modelId="{AD50BC6D-A730-47E5-89AB-CF1F5955B603}" type="parTrans" cxnId="{A2BFB612-7BAB-4B1D-BC7A-9A89D6725D54}">
      <dgm:prSet/>
      <dgm:spPr/>
      <dgm:t>
        <a:bodyPr/>
        <a:lstStyle/>
        <a:p>
          <a:endParaRPr lang="fr-CH"/>
        </a:p>
      </dgm:t>
    </dgm:pt>
    <dgm:pt modelId="{ECE3AE55-861D-467F-A8A8-AB5B4456548C}" type="sibTrans" cxnId="{A2BFB612-7BAB-4B1D-BC7A-9A89D6725D54}">
      <dgm:prSet/>
      <dgm:spPr/>
      <dgm:t>
        <a:bodyPr/>
        <a:lstStyle/>
        <a:p>
          <a:endParaRPr lang="fr-CH"/>
        </a:p>
      </dgm:t>
    </dgm:pt>
    <dgm:pt modelId="{E54942DE-280B-4E37-975A-DA4A36210B4F}">
      <dgm:prSet/>
      <dgm:spPr/>
      <dgm:t>
        <a:bodyPr/>
        <a:lstStyle/>
        <a:p>
          <a:endParaRPr lang="en-GB"/>
        </a:p>
      </dgm:t>
    </dgm:pt>
    <dgm:pt modelId="{BD0D3A62-4D7D-4195-A7CF-B484A56DFC2A}" type="parTrans" cxnId="{EC884273-0B23-41B4-90B1-4A54030FA0CD}">
      <dgm:prSet/>
      <dgm:spPr/>
      <dgm:t>
        <a:bodyPr/>
        <a:lstStyle/>
        <a:p>
          <a:endParaRPr lang="fr-CH"/>
        </a:p>
      </dgm:t>
    </dgm:pt>
    <dgm:pt modelId="{EC6D52BD-1821-47DC-9A85-F7887A4D1FEC}" type="sibTrans" cxnId="{EC884273-0B23-41B4-90B1-4A54030FA0CD}">
      <dgm:prSet/>
      <dgm:spPr/>
      <dgm:t>
        <a:bodyPr/>
        <a:lstStyle/>
        <a:p>
          <a:endParaRPr lang="fr-CH"/>
        </a:p>
      </dgm:t>
    </dgm:pt>
    <dgm:pt modelId="{EA90F5D2-BC5F-432F-B223-9D80E015889B}">
      <dgm:prSet/>
      <dgm:spPr>
        <a:solidFill>
          <a:srgbClr val="6DBDC3"/>
        </a:solidFill>
      </dgm:spPr>
      <dgm:t>
        <a:bodyPr/>
        <a:lstStyle/>
        <a:p>
          <a:r>
            <a:rPr lang="en-US"/>
            <a:t>A problem on the rise</a:t>
          </a:r>
          <a:endParaRPr lang="fr-CH"/>
        </a:p>
      </dgm:t>
    </dgm:pt>
    <dgm:pt modelId="{A24F9B73-A8A5-4A52-880A-9B839FFDBF9B}" type="parTrans" cxnId="{973C73A8-2138-4A82-91E9-2C098420FBD5}">
      <dgm:prSet/>
      <dgm:spPr/>
      <dgm:t>
        <a:bodyPr/>
        <a:lstStyle/>
        <a:p>
          <a:endParaRPr lang="fr-CH"/>
        </a:p>
      </dgm:t>
    </dgm:pt>
    <dgm:pt modelId="{8FD32B39-24C1-4A7A-8F5C-610AB4204264}" type="sibTrans" cxnId="{973C73A8-2138-4A82-91E9-2C098420FBD5}">
      <dgm:prSet/>
      <dgm:spPr/>
      <dgm:t>
        <a:bodyPr/>
        <a:lstStyle/>
        <a:p>
          <a:endParaRPr lang="fr-CH"/>
        </a:p>
      </dgm:t>
    </dgm:pt>
    <dgm:pt modelId="{91307451-8279-4A60-852C-130BC63CD201}">
      <dgm:prSet/>
      <dgm:spPr/>
      <dgm:t>
        <a:bodyPr/>
        <a:lstStyle/>
        <a:p>
          <a:r>
            <a:rPr lang="en-US"/>
            <a:t>Impact increasing</a:t>
          </a:r>
          <a:endParaRPr lang="fr-CH"/>
        </a:p>
      </dgm:t>
    </dgm:pt>
    <dgm:pt modelId="{4D834ED4-57EB-4DD5-970B-1D11E617AA2D}" type="parTrans" cxnId="{44D900E2-A522-4980-896E-25328524001C}">
      <dgm:prSet/>
      <dgm:spPr/>
      <dgm:t>
        <a:bodyPr/>
        <a:lstStyle/>
        <a:p>
          <a:endParaRPr lang="fr-CH"/>
        </a:p>
      </dgm:t>
    </dgm:pt>
    <dgm:pt modelId="{33A8B1CB-746D-45C3-869A-86742B44CA0D}" type="sibTrans" cxnId="{44D900E2-A522-4980-896E-25328524001C}">
      <dgm:prSet/>
      <dgm:spPr/>
      <dgm:t>
        <a:bodyPr/>
        <a:lstStyle/>
        <a:p>
          <a:endParaRPr lang="fr-CH"/>
        </a:p>
      </dgm:t>
    </dgm:pt>
    <dgm:pt modelId="{201331C7-625C-4F36-91AB-D373FCD8CC63}">
      <dgm:prSet/>
      <dgm:spPr/>
      <dgm:t>
        <a:bodyPr/>
        <a:lstStyle/>
        <a:p>
          <a:endParaRPr lang="fr-CH" dirty="0"/>
        </a:p>
      </dgm:t>
    </dgm:pt>
    <dgm:pt modelId="{1DAF3C68-F701-41B2-A457-5F96EAE50EB4}" type="sibTrans" cxnId="{5E3E1351-01B5-4E97-8AFF-701C661B812E}">
      <dgm:prSet/>
      <dgm:spPr/>
      <dgm:t>
        <a:bodyPr/>
        <a:lstStyle/>
        <a:p>
          <a:endParaRPr lang="fr-CH"/>
        </a:p>
      </dgm:t>
    </dgm:pt>
    <dgm:pt modelId="{ABCB3A80-4157-403F-98BE-4A5742EBE358}" type="parTrans" cxnId="{5E3E1351-01B5-4E97-8AFF-701C661B812E}">
      <dgm:prSet/>
      <dgm:spPr/>
      <dgm:t>
        <a:bodyPr/>
        <a:lstStyle/>
        <a:p>
          <a:endParaRPr lang="fr-CH"/>
        </a:p>
      </dgm:t>
    </dgm:pt>
    <dgm:pt modelId="{274E0504-BB4E-4F42-8907-74DC0C8EEEB9}" type="pres">
      <dgm:prSet presAssocID="{FEAB3498-7E4E-4FF8-B213-63475205A0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3AA38C-DD13-4ADC-86D3-26449789933F}" type="pres">
      <dgm:prSet presAssocID="{EA90F5D2-BC5F-432F-B223-9D80E015889B}" presName="gear1" presStyleLbl="node1" presStyleIdx="0" presStyleCnt="3">
        <dgm:presLayoutVars>
          <dgm:chMax val="1"/>
          <dgm:bulletEnabled val="1"/>
        </dgm:presLayoutVars>
      </dgm:prSet>
      <dgm:spPr/>
    </dgm:pt>
    <dgm:pt modelId="{D06E33E6-DFF2-4FFB-8767-BED0909D862B}" type="pres">
      <dgm:prSet presAssocID="{EA90F5D2-BC5F-432F-B223-9D80E015889B}" presName="gear1srcNode" presStyleLbl="node1" presStyleIdx="0" presStyleCnt="3"/>
      <dgm:spPr/>
    </dgm:pt>
    <dgm:pt modelId="{EF5CECDC-E98E-49F6-9EF0-48187D1CFAD7}" type="pres">
      <dgm:prSet presAssocID="{EA90F5D2-BC5F-432F-B223-9D80E015889B}" presName="gear1dstNode" presStyleLbl="node1" presStyleIdx="0" presStyleCnt="3"/>
      <dgm:spPr/>
    </dgm:pt>
    <dgm:pt modelId="{1BECD1AD-692C-49BB-BDCC-40FA235DFB86}" type="pres">
      <dgm:prSet presAssocID="{EA90F5D2-BC5F-432F-B223-9D80E015889B}" presName="gear1ch" presStyleLbl="fgAcc1" presStyleIdx="0" presStyleCnt="1">
        <dgm:presLayoutVars>
          <dgm:chMax val="0"/>
          <dgm:bulletEnabled val="1"/>
        </dgm:presLayoutVars>
      </dgm:prSet>
      <dgm:spPr/>
    </dgm:pt>
    <dgm:pt modelId="{3A72E0E7-EF50-408E-8F7D-069C5C06AA1C}" type="pres">
      <dgm:prSet presAssocID="{90807B45-99D5-4712-93F9-9B36B6F82C0A}" presName="gear2" presStyleLbl="node1" presStyleIdx="1" presStyleCnt="3">
        <dgm:presLayoutVars>
          <dgm:chMax val="1"/>
          <dgm:bulletEnabled val="1"/>
        </dgm:presLayoutVars>
      </dgm:prSet>
      <dgm:spPr/>
    </dgm:pt>
    <dgm:pt modelId="{64D039E3-523B-4E84-AA53-EED4370A9D41}" type="pres">
      <dgm:prSet presAssocID="{90807B45-99D5-4712-93F9-9B36B6F82C0A}" presName="gear2srcNode" presStyleLbl="node1" presStyleIdx="1" presStyleCnt="3"/>
      <dgm:spPr/>
    </dgm:pt>
    <dgm:pt modelId="{C635A46C-6FEF-40EA-AF15-EA4C0E464078}" type="pres">
      <dgm:prSet presAssocID="{90807B45-99D5-4712-93F9-9B36B6F82C0A}" presName="gear2dstNode" presStyleLbl="node1" presStyleIdx="1" presStyleCnt="3"/>
      <dgm:spPr/>
    </dgm:pt>
    <dgm:pt modelId="{45F2EDE1-D852-4B30-8E2B-32E0ABFC5A28}" type="pres">
      <dgm:prSet presAssocID="{CD8DD270-925A-4BD9-9D9E-122E1A9FB44D}" presName="gear3" presStyleLbl="node1" presStyleIdx="2" presStyleCnt="3" custLinFactNeighborX="9991" custLinFactNeighborY="0"/>
      <dgm:spPr/>
    </dgm:pt>
    <dgm:pt modelId="{3C0F7966-87E2-4E8B-8E3C-27ADE3246E02}" type="pres">
      <dgm:prSet presAssocID="{CD8DD270-925A-4BD9-9D9E-122E1A9FB44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0B0F769-6996-4613-8FD1-F9901116AAF3}" type="pres">
      <dgm:prSet presAssocID="{CD8DD270-925A-4BD9-9D9E-122E1A9FB44D}" presName="gear3srcNode" presStyleLbl="node1" presStyleIdx="2" presStyleCnt="3"/>
      <dgm:spPr/>
    </dgm:pt>
    <dgm:pt modelId="{506D404C-1099-469B-89FE-7BC0A330DC4D}" type="pres">
      <dgm:prSet presAssocID="{CD8DD270-925A-4BD9-9D9E-122E1A9FB44D}" presName="gear3dstNode" presStyleLbl="node1" presStyleIdx="2" presStyleCnt="3"/>
      <dgm:spPr/>
    </dgm:pt>
    <dgm:pt modelId="{B5C37C14-D3DE-4035-93C9-1E820FB45B90}" type="pres">
      <dgm:prSet presAssocID="{8FD32B39-24C1-4A7A-8F5C-610AB4204264}" presName="connector1" presStyleLbl="sibTrans2D1" presStyleIdx="0" presStyleCnt="3" custAng="1310070" custScaleX="109270" custScaleY="117814" custLinFactNeighborX="73427" custLinFactNeighborY="-36139"/>
      <dgm:spPr/>
    </dgm:pt>
    <dgm:pt modelId="{FD50938F-8207-4541-B2D6-C5AAACF5759A}" type="pres">
      <dgm:prSet presAssocID="{94D28D67-FDCB-494A-965C-A139BB0D6F7D}" presName="connector2" presStyleLbl="sibTrans2D1" presStyleIdx="1" presStyleCnt="3"/>
      <dgm:spPr/>
    </dgm:pt>
    <dgm:pt modelId="{1858BA49-0EEA-48E8-8569-5E29C3F6D21B}" type="pres">
      <dgm:prSet presAssocID="{C26ACCEE-F63A-4C46-924A-56FA2A909AEA}" presName="connector3" presStyleLbl="sibTrans2D1" presStyleIdx="2" presStyleCnt="3"/>
      <dgm:spPr/>
    </dgm:pt>
  </dgm:ptLst>
  <dgm:cxnLst>
    <dgm:cxn modelId="{5AA1F204-2349-4B10-949E-D6C19778D58B}" type="presOf" srcId="{EA90F5D2-BC5F-432F-B223-9D80E015889B}" destId="{EF5CECDC-E98E-49F6-9EF0-48187D1CFAD7}" srcOrd="2" destOrd="0" presId="urn:microsoft.com/office/officeart/2005/8/layout/gear1"/>
    <dgm:cxn modelId="{A2BFB612-7BAB-4B1D-BC7A-9A89D6725D54}" srcId="{FEAB3498-7E4E-4FF8-B213-63475205A0E8}" destId="{C6C9239E-BEAE-4653-8673-2C67B1809CF2}" srcOrd="4" destOrd="0" parTransId="{AD50BC6D-A730-47E5-89AB-CF1F5955B603}" sibTransId="{ECE3AE55-861D-467F-A8A8-AB5B4456548C}"/>
    <dgm:cxn modelId="{6004781B-F0E6-44D6-A77E-1EE2A2F796ED}" type="presOf" srcId="{CD8DD270-925A-4BD9-9D9E-122E1A9FB44D}" destId="{00B0F769-6996-4613-8FD1-F9901116AAF3}" srcOrd="2" destOrd="0" presId="urn:microsoft.com/office/officeart/2005/8/layout/gear1"/>
    <dgm:cxn modelId="{4E516929-BFB0-48EC-83EF-AE4412CB46F4}" type="presOf" srcId="{EA90F5D2-BC5F-432F-B223-9D80E015889B}" destId="{D06E33E6-DFF2-4FFB-8767-BED0909D862B}" srcOrd="1" destOrd="0" presId="urn:microsoft.com/office/officeart/2005/8/layout/gear1"/>
    <dgm:cxn modelId="{71ADEC66-A99B-44C5-937C-675786A63FC7}" type="presOf" srcId="{A00C7B43-6790-48D0-B222-E80CE5BD9BA7}" destId="{1BECD1AD-692C-49BB-BDCC-40FA235DFB86}" srcOrd="0" destOrd="0" presId="urn:microsoft.com/office/officeart/2005/8/layout/gear1"/>
    <dgm:cxn modelId="{D148174F-1DA6-4829-825B-0B8D2E955D1C}" srcId="{EA90F5D2-BC5F-432F-B223-9D80E015889B}" destId="{A00C7B43-6790-48D0-B222-E80CE5BD9BA7}" srcOrd="0" destOrd="0" parTransId="{62CB18CC-E11A-400E-833E-035C6A7684BD}" sibTransId="{FD67ADDE-5C8A-4DE0-894D-EB749B2063CA}"/>
    <dgm:cxn modelId="{5E3E1351-01B5-4E97-8AFF-701C661B812E}" srcId="{FEAB3498-7E4E-4FF8-B213-63475205A0E8}" destId="{201331C7-625C-4F36-91AB-D373FCD8CC63}" srcOrd="3" destOrd="0" parTransId="{ABCB3A80-4157-403F-98BE-4A5742EBE358}" sibTransId="{1DAF3C68-F701-41B2-A457-5F96EAE50EB4}"/>
    <dgm:cxn modelId="{EC884273-0B23-41B4-90B1-4A54030FA0CD}" srcId="{FEAB3498-7E4E-4FF8-B213-63475205A0E8}" destId="{E54942DE-280B-4E37-975A-DA4A36210B4F}" srcOrd="5" destOrd="0" parTransId="{BD0D3A62-4D7D-4195-A7CF-B484A56DFC2A}" sibTransId="{EC6D52BD-1821-47DC-9A85-F7887A4D1FEC}"/>
    <dgm:cxn modelId="{E9C22555-D444-4704-B037-C531017F71B4}" type="presOf" srcId="{C26ACCEE-F63A-4C46-924A-56FA2A909AEA}" destId="{1858BA49-0EEA-48E8-8569-5E29C3F6D21B}" srcOrd="0" destOrd="0" presId="urn:microsoft.com/office/officeart/2005/8/layout/gear1"/>
    <dgm:cxn modelId="{A08A6558-47F5-4539-A7D2-5D56C62505D0}" type="presOf" srcId="{90807B45-99D5-4712-93F9-9B36B6F82C0A}" destId="{64D039E3-523B-4E84-AA53-EED4370A9D41}" srcOrd="1" destOrd="0" presId="urn:microsoft.com/office/officeart/2005/8/layout/gear1"/>
    <dgm:cxn modelId="{0F61E658-44D7-4269-9C64-486892422337}" type="presOf" srcId="{8FD32B39-24C1-4A7A-8F5C-610AB4204264}" destId="{B5C37C14-D3DE-4035-93C9-1E820FB45B90}" srcOrd="0" destOrd="0" presId="urn:microsoft.com/office/officeart/2005/8/layout/gear1"/>
    <dgm:cxn modelId="{02AF297E-0825-4B07-9E0F-88366595F5FF}" srcId="{FEAB3498-7E4E-4FF8-B213-63475205A0E8}" destId="{CD8DD270-925A-4BD9-9D9E-122E1A9FB44D}" srcOrd="2" destOrd="0" parTransId="{86D8E0CF-5E23-435A-A43D-0206EDC47966}" sibTransId="{C26ACCEE-F63A-4C46-924A-56FA2A909AEA}"/>
    <dgm:cxn modelId="{27381782-C992-4BBA-B512-230D700A8636}" type="presOf" srcId="{FEAB3498-7E4E-4FF8-B213-63475205A0E8}" destId="{274E0504-BB4E-4F42-8907-74DC0C8EEEB9}" srcOrd="0" destOrd="0" presId="urn:microsoft.com/office/officeart/2005/8/layout/gear1"/>
    <dgm:cxn modelId="{34DE4896-2F67-4666-9506-85AB615D4152}" type="presOf" srcId="{90807B45-99D5-4712-93F9-9B36B6F82C0A}" destId="{3A72E0E7-EF50-408E-8F7D-069C5C06AA1C}" srcOrd="0" destOrd="0" presId="urn:microsoft.com/office/officeart/2005/8/layout/gear1"/>
    <dgm:cxn modelId="{973C73A8-2138-4A82-91E9-2C098420FBD5}" srcId="{FEAB3498-7E4E-4FF8-B213-63475205A0E8}" destId="{EA90F5D2-BC5F-432F-B223-9D80E015889B}" srcOrd="0" destOrd="0" parTransId="{A24F9B73-A8A5-4A52-880A-9B839FFDBF9B}" sibTransId="{8FD32B39-24C1-4A7A-8F5C-610AB4204264}"/>
    <dgm:cxn modelId="{61B2F7AE-531D-4E4D-893F-4450A3EB866F}" srcId="{FEAB3498-7E4E-4FF8-B213-63475205A0E8}" destId="{90807B45-99D5-4712-93F9-9B36B6F82C0A}" srcOrd="1" destOrd="0" parTransId="{AE862C7E-80B4-467E-819B-E9B07749CAE7}" sibTransId="{94D28D67-FDCB-494A-965C-A139BB0D6F7D}"/>
    <dgm:cxn modelId="{BB9524AF-C071-402C-B46E-F82B0FE511D2}" type="presOf" srcId="{91307451-8279-4A60-852C-130BC63CD201}" destId="{1BECD1AD-692C-49BB-BDCC-40FA235DFB86}" srcOrd="0" destOrd="1" presId="urn:microsoft.com/office/officeart/2005/8/layout/gear1"/>
    <dgm:cxn modelId="{069A99B7-DB7D-417B-88B1-6371EBC5873E}" type="presOf" srcId="{CD8DD270-925A-4BD9-9D9E-122E1A9FB44D}" destId="{45F2EDE1-D852-4B30-8E2B-32E0ABFC5A28}" srcOrd="0" destOrd="0" presId="urn:microsoft.com/office/officeart/2005/8/layout/gear1"/>
    <dgm:cxn modelId="{7BC138BF-0353-46CE-94EB-4DA943FEC942}" type="presOf" srcId="{CD8DD270-925A-4BD9-9D9E-122E1A9FB44D}" destId="{3C0F7966-87E2-4E8B-8E3C-27ADE3246E02}" srcOrd="1" destOrd="0" presId="urn:microsoft.com/office/officeart/2005/8/layout/gear1"/>
    <dgm:cxn modelId="{DE40CAC2-0557-4100-95FD-7C36E588EB37}" type="presOf" srcId="{94D28D67-FDCB-494A-965C-A139BB0D6F7D}" destId="{FD50938F-8207-4541-B2D6-C5AAACF5759A}" srcOrd="0" destOrd="0" presId="urn:microsoft.com/office/officeart/2005/8/layout/gear1"/>
    <dgm:cxn modelId="{CE5B3CC3-086A-4F87-ADCC-4137E39A83F4}" type="presOf" srcId="{CD8DD270-925A-4BD9-9D9E-122E1A9FB44D}" destId="{506D404C-1099-469B-89FE-7BC0A330DC4D}" srcOrd="3" destOrd="0" presId="urn:microsoft.com/office/officeart/2005/8/layout/gear1"/>
    <dgm:cxn modelId="{09977ACA-3E63-4FB2-A107-80FF37C95E67}" type="presOf" srcId="{90807B45-99D5-4712-93F9-9B36B6F82C0A}" destId="{C635A46C-6FEF-40EA-AF15-EA4C0E464078}" srcOrd="2" destOrd="0" presId="urn:microsoft.com/office/officeart/2005/8/layout/gear1"/>
    <dgm:cxn modelId="{2CBCDEE0-9F06-473E-BE2C-1CF915668CF8}" type="presOf" srcId="{EA90F5D2-BC5F-432F-B223-9D80E015889B}" destId="{2B3AA38C-DD13-4ADC-86D3-26449789933F}" srcOrd="0" destOrd="0" presId="urn:microsoft.com/office/officeart/2005/8/layout/gear1"/>
    <dgm:cxn modelId="{44D900E2-A522-4980-896E-25328524001C}" srcId="{EA90F5D2-BC5F-432F-B223-9D80E015889B}" destId="{91307451-8279-4A60-852C-130BC63CD201}" srcOrd="1" destOrd="0" parTransId="{4D834ED4-57EB-4DD5-970B-1D11E617AA2D}" sibTransId="{33A8B1CB-746D-45C3-869A-86742B44CA0D}"/>
    <dgm:cxn modelId="{F04326F1-6C7F-470A-BC11-C44BDF43BEE8}" type="presParOf" srcId="{274E0504-BB4E-4F42-8907-74DC0C8EEEB9}" destId="{2B3AA38C-DD13-4ADC-86D3-26449789933F}" srcOrd="0" destOrd="0" presId="urn:microsoft.com/office/officeart/2005/8/layout/gear1"/>
    <dgm:cxn modelId="{FF8D77AC-45EB-4AD6-8D9D-7BB3E8AC163F}" type="presParOf" srcId="{274E0504-BB4E-4F42-8907-74DC0C8EEEB9}" destId="{D06E33E6-DFF2-4FFB-8767-BED0909D862B}" srcOrd="1" destOrd="0" presId="urn:microsoft.com/office/officeart/2005/8/layout/gear1"/>
    <dgm:cxn modelId="{D434D544-CF40-4FB2-B2A2-0D20347D158F}" type="presParOf" srcId="{274E0504-BB4E-4F42-8907-74DC0C8EEEB9}" destId="{EF5CECDC-E98E-49F6-9EF0-48187D1CFAD7}" srcOrd="2" destOrd="0" presId="urn:microsoft.com/office/officeart/2005/8/layout/gear1"/>
    <dgm:cxn modelId="{ED449F5D-9DE7-4592-BE67-99583F387C3B}" type="presParOf" srcId="{274E0504-BB4E-4F42-8907-74DC0C8EEEB9}" destId="{1BECD1AD-692C-49BB-BDCC-40FA235DFB86}" srcOrd="3" destOrd="0" presId="urn:microsoft.com/office/officeart/2005/8/layout/gear1"/>
    <dgm:cxn modelId="{AA181D03-1DC3-4FFF-B212-E5FE3D88AE75}" type="presParOf" srcId="{274E0504-BB4E-4F42-8907-74DC0C8EEEB9}" destId="{3A72E0E7-EF50-408E-8F7D-069C5C06AA1C}" srcOrd="4" destOrd="0" presId="urn:microsoft.com/office/officeart/2005/8/layout/gear1"/>
    <dgm:cxn modelId="{764E72B8-197A-4764-8DAB-625F7E18E446}" type="presParOf" srcId="{274E0504-BB4E-4F42-8907-74DC0C8EEEB9}" destId="{64D039E3-523B-4E84-AA53-EED4370A9D41}" srcOrd="5" destOrd="0" presId="urn:microsoft.com/office/officeart/2005/8/layout/gear1"/>
    <dgm:cxn modelId="{FCAFF344-E94D-45B3-8842-A0C587B2DA86}" type="presParOf" srcId="{274E0504-BB4E-4F42-8907-74DC0C8EEEB9}" destId="{C635A46C-6FEF-40EA-AF15-EA4C0E464078}" srcOrd="6" destOrd="0" presId="urn:microsoft.com/office/officeart/2005/8/layout/gear1"/>
    <dgm:cxn modelId="{229B6E06-777D-46AA-B0E8-3E66154EB7B7}" type="presParOf" srcId="{274E0504-BB4E-4F42-8907-74DC0C8EEEB9}" destId="{45F2EDE1-D852-4B30-8E2B-32E0ABFC5A28}" srcOrd="7" destOrd="0" presId="urn:microsoft.com/office/officeart/2005/8/layout/gear1"/>
    <dgm:cxn modelId="{F38483FF-B5D1-4714-A40C-19B38B15B27B}" type="presParOf" srcId="{274E0504-BB4E-4F42-8907-74DC0C8EEEB9}" destId="{3C0F7966-87E2-4E8B-8E3C-27ADE3246E02}" srcOrd="8" destOrd="0" presId="urn:microsoft.com/office/officeart/2005/8/layout/gear1"/>
    <dgm:cxn modelId="{8AC3E46A-2C6F-445A-B63E-2F533A5490A3}" type="presParOf" srcId="{274E0504-BB4E-4F42-8907-74DC0C8EEEB9}" destId="{00B0F769-6996-4613-8FD1-F9901116AAF3}" srcOrd="9" destOrd="0" presId="urn:microsoft.com/office/officeart/2005/8/layout/gear1"/>
    <dgm:cxn modelId="{B8A77D6D-4973-483D-A72D-60849B7F13EE}" type="presParOf" srcId="{274E0504-BB4E-4F42-8907-74DC0C8EEEB9}" destId="{506D404C-1099-469B-89FE-7BC0A330DC4D}" srcOrd="10" destOrd="0" presId="urn:microsoft.com/office/officeart/2005/8/layout/gear1"/>
    <dgm:cxn modelId="{73109D85-96F8-4B2F-89B0-E3ABD57C9F75}" type="presParOf" srcId="{274E0504-BB4E-4F42-8907-74DC0C8EEEB9}" destId="{B5C37C14-D3DE-4035-93C9-1E820FB45B90}" srcOrd="11" destOrd="0" presId="urn:microsoft.com/office/officeart/2005/8/layout/gear1"/>
    <dgm:cxn modelId="{4D5100D2-BEEC-4FFF-9931-E2055568A64F}" type="presParOf" srcId="{274E0504-BB4E-4F42-8907-74DC0C8EEEB9}" destId="{FD50938F-8207-4541-B2D6-C5AAACF5759A}" srcOrd="12" destOrd="0" presId="urn:microsoft.com/office/officeart/2005/8/layout/gear1"/>
    <dgm:cxn modelId="{A8B7C834-7CB3-4F46-A6AD-BE41F7FA8586}" type="presParOf" srcId="{274E0504-BB4E-4F42-8907-74DC0C8EEEB9}" destId="{1858BA49-0EEA-48E8-8569-5E29C3F6D21B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CAC49-CB96-4A6F-B9BA-29AD2BA5CA0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A127D8-AE43-44A1-9F54-3C84FB1AB7A3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GB" dirty="0"/>
        </a:p>
      </dgm:t>
    </dgm:pt>
    <dgm:pt modelId="{48A476E3-4653-46DA-879B-878AB8F27B00}" type="parTrans" cxnId="{410BD5A7-D302-405E-B41E-30FFC89D675D}">
      <dgm:prSet/>
      <dgm:spPr/>
      <dgm:t>
        <a:bodyPr/>
        <a:lstStyle/>
        <a:p>
          <a:endParaRPr lang="en-GB"/>
        </a:p>
      </dgm:t>
    </dgm:pt>
    <dgm:pt modelId="{7D7C7BCB-FBC8-408A-8BCE-A7FD6D424F81}" type="sibTrans" cxnId="{410BD5A7-D302-405E-B41E-30FFC89D675D}">
      <dgm:prSet/>
      <dgm:spPr/>
      <dgm:t>
        <a:bodyPr/>
        <a:lstStyle/>
        <a:p>
          <a:endParaRPr lang="en-GB"/>
        </a:p>
      </dgm:t>
    </dgm:pt>
    <dgm:pt modelId="{60229D03-4B6F-4F78-8512-236143856BEF}">
      <dgm:prSet phldrT="[Text]" custT="1"/>
      <dgm:spPr/>
      <dgm:t>
        <a:bodyPr/>
        <a:lstStyle/>
        <a:p>
          <a:r>
            <a:rPr lang="fr-CH" sz="1200" dirty="0"/>
            <a:t>Online </a:t>
          </a:r>
          <a:r>
            <a:rPr lang="fr-CH" sz="1200" dirty="0" err="1"/>
            <a:t>tool</a:t>
          </a:r>
          <a:r>
            <a:rPr lang="fr-CH" sz="1200" dirty="0"/>
            <a:t> for multiple stakeholders </a:t>
          </a:r>
          <a:endParaRPr lang="en-GB" sz="1200" dirty="0"/>
        </a:p>
      </dgm:t>
    </dgm:pt>
    <dgm:pt modelId="{90763BA9-EE31-4CFF-B17C-EC5ECE499F63}" type="parTrans" cxnId="{AD0E226F-C4E4-4882-9322-FE2378662AB4}">
      <dgm:prSet/>
      <dgm:spPr/>
      <dgm:t>
        <a:bodyPr/>
        <a:lstStyle/>
        <a:p>
          <a:endParaRPr lang="en-GB"/>
        </a:p>
      </dgm:t>
    </dgm:pt>
    <dgm:pt modelId="{433745B1-84CE-444B-966D-B55251E4BA27}" type="sibTrans" cxnId="{AD0E226F-C4E4-4882-9322-FE2378662AB4}">
      <dgm:prSet/>
      <dgm:spPr/>
      <dgm:t>
        <a:bodyPr/>
        <a:lstStyle/>
        <a:p>
          <a:endParaRPr lang="en-GB"/>
        </a:p>
      </dgm:t>
    </dgm:pt>
    <dgm:pt modelId="{9D1B7658-0BA2-4666-B3F1-A2867E5DFC1B}">
      <dgm:prSet phldrT="[Text]" custT="1"/>
      <dgm:spPr/>
      <dgm:t>
        <a:bodyPr/>
        <a:lstStyle/>
        <a:p>
          <a:r>
            <a:rPr lang="fr-CH" sz="1200" dirty="0" err="1"/>
            <a:t>Costs</a:t>
          </a:r>
          <a:r>
            <a:rPr lang="fr-CH" sz="1200" dirty="0"/>
            <a:t> </a:t>
          </a:r>
          <a:r>
            <a:rPr lang="fr-CH" sz="1200" dirty="0" err="1"/>
            <a:t>associated</a:t>
          </a:r>
          <a:r>
            <a:rPr lang="fr-CH" sz="1200" dirty="0"/>
            <a:t> with FLS</a:t>
          </a:r>
          <a:endParaRPr lang="en-GB" sz="1200" dirty="0"/>
        </a:p>
      </dgm:t>
    </dgm:pt>
    <dgm:pt modelId="{9001879C-24D2-4485-A5B4-6BF115A5C74C}" type="parTrans" cxnId="{E7405DB6-F15B-41C6-A02C-442A450EC55E}">
      <dgm:prSet/>
      <dgm:spPr/>
      <dgm:t>
        <a:bodyPr/>
        <a:lstStyle/>
        <a:p>
          <a:endParaRPr lang="en-GB"/>
        </a:p>
      </dgm:t>
    </dgm:pt>
    <dgm:pt modelId="{7A3A47FF-DFB7-4D4A-81BB-F615D1CFD9AA}" type="sibTrans" cxnId="{E7405DB6-F15B-41C6-A02C-442A450EC55E}">
      <dgm:prSet/>
      <dgm:spPr/>
      <dgm:t>
        <a:bodyPr/>
        <a:lstStyle/>
        <a:p>
          <a:endParaRPr lang="en-GB"/>
        </a:p>
      </dgm:t>
    </dgm:pt>
    <dgm:pt modelId="{699288BD-A805-40F2-A53B-2EC16B4352C9}">
      <dgm:prSet phldrT="[Text]" custT="1"/>
      <dgm:spPr/>
      <dgm:t>
        <a:bodyPr/>
        <a:lstStyle/>
        <a:p>
          <a:r>
            <a:rPr lang="fr-CH" sz="1200" dirty="0" err="1"/>
            <a:t>Outcomes</a:t>
          </a:r>
          <a:r>
            <a:rPr lang="fr-CH" sz="1200" dirty="0"/>
            <a:t> </a:t>
          </a:r>
          <a:r>
            <a:rPr lang="fr-CH" sz="1200" dirty="0" err="1"/>
            <a:t>associated</a:t>
          </a:r>
          <a:r>
            <a:rPr lang="fr-CH" sz="1200" dirty="0"/>
            <a:t> with FLS</a:t>
          </a:r>
          <a:endParaRPr lang="en-GB" sz="1200" dirty="0"/>
        </a:p>
      </dgm:t>
    </dgm:pt>
    <dgm:pt modelId="{40DF5DBB-0B4B-4051-B936-95291FF1AAD1}" type="parTrans" cxnId="{52988979-F637-4045-A436-095EB8818A2E}">
      <dgm:prSet/>
      <dgm:spPr/>
      <dgm:t>
        <a:bodyPr/>
        <a:lstStyle/>
        <a:p>
          <a:endParaRPr lang="en-GB"/>
        </a:p>
      </dgm:t>
    </dgm:pt>
    <dgm:pt modelId="{1FC0DDAF-3C4D-45AD-9759-971BA0536408}" type="sibTrans" cxnId="{52988979-F637-4045-A436-095EB8818A2E}">
      <dgm:prSet/>
      <dgm:spPr/>
      <dgm:t>
        <a:bodyPr/>
        <a:lstStyle/>
        <a:p>
          <a:endParaRPr lang="en-GB"/>
        </a:p>
      </dgm:t>
    </dgm:pt>
    <dgm:pt modelId="{84F56E65-AA2C-47E6-9FFE-3A1DBB078EB6}">
      <dgm:prSet phldrT="[Text]" custT="1"/>
      <dgm:spPr/>
      <dgm:t>
        <a:bodyPr/>
        <a:lstStyle/>
        <a:p>
          <a:r>
            <a:rPr lang="fr-CH" sz="1200" dirty="0"/>
            <a:t>To </a:t>
          </a:r>
          <a:r>
            <a:rPr lang="fr-CH" sz="1200" dirty="0" err="1"/>
            <a:t>produce</a:t>
          </a:r>
          <a:r>
            <a:rPr lang="fr-CH" sz="1200" dirty="0"/>
            <a:t> national and local </a:t>
          </a:r>
          <a:r>
            <a:rPr lang="fr-CH" sz="1200" dirty="0" err="1"/>
            <a:t>estimates</a:t>
          </a:r>
          <a:r>
            <a:rPr lang="fr-CH" sz="1200" dirty="0"/>
            <a:t> of  </a:t>
          </a:r>
          <a:r>
            <a:rPr lang="fr-CH" sz="1200" dirty="0" err="1"/>
            <a:t>introducing</a:t>
          </a:r>
          <a:r>
            <a:rPr lang="fr-CH" sz="1200" dirty="0"/>
            <a:t> FLS </a:t>
          </a:r>
          <a:endParaRPr lang="en-GB" sz="1200" dirty="0"/>
        </a:p>
      </dgm:t>
    </dgm:pt>
    <dgm:pt modelId="{1437B9C9-7322-4094-A835-BC5361793B44}" type="parTrans" cxnId="{46A23314-1880-4FD8-B4CC-7C5BA1C58A23}">
      <dgm:prSet/>
      <dgm:spPr/>
      <dgm:t>
        <a:bodyPr/>
        <a:lstStyle/>
        <a:p>
          <a:endParaRPr lang="en-GB"/>
        </a:p>
      </dgm:t>
    </dgm:pt>
    <dgm:pt modelId="{DB8B52A4-5948-46D4-BFE4-EE25A79AC194}" type="sibTrans" cxnId="{46A23314-1880-4FD8-B4CC-7C5BA1C58A23}">
      <dgm:prSet/>
      <dgm:spPr/>
      <dgm:t>
        <a:bodyPr/>
        <a:lstStyle/>
        <a:p>
          <a:endParaRPr lang="en-GB"/>
        </a:p>
      </dgm:t>
    </dgm:pt>
    <dgm:pt modelId="{731519F4-5EF7-4518-B861-5BD2B214A8D9}" type="pres">
      <dgm:prSet presAssocID="{383CAC49-CB96-4A6F-B9BA-29AD2BA5CA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C382D8-51DA-4049-BE3C-F605489DFFED}" type="pres">
      <dgm:prSet presAssocID="{FCA127D8-AE43-44A1-9F54-3C84FB1AB7A3}" presName="centerShape" presStyleLbl="node0" presStyleIdx="0" presStyleCnt="1" custLinFactNeighborX="-837" custLinFactNeighborY="-1976"/>
      <dgm:spPr/>
    </dgm:pt>
    <dgm:pt modelId="{7B072BDC-2063-4F02-BEA6-78D2B20E6806}" type="pres">
      <dgm:prSet presAssocID="{60229D03-4B6F-4F78-8512-236143856BEF}" presName="node" presStyleLbl="node1" presStyleIdx="0" presStyleCnt="4">
        <dgm:presLayoutVars>
          <dgm:bulletEnabled val="1"/>
        </dgm:presLayoutVars>
      </dgm:prSet>
      <dgm:spPr/>
    </dgm:pt>
    <dgm:pt modelId="{7C5A5037-C79F-4806-AFA1-95B29001E9D6}" type="pres">
      <dgm:prSet presAssocID="{60229D03-4B6F-4F78-8512-236143856BEF}" presName="dummy" presStyleCnt="0"/>
      <dgm:spPr/>
    </dgm:pt>
    <dgm:pt modelId="{54B1FAD2-F228-4F33-84CA-375EB6979A5D}" type="pres">
      <dgm:prSet presAssocID="{433745B1-84CE-444B-966D-B55251E4BA27}" presName="sibTrans" presStyleLbl="sibTrans2D1" presStyleIdx="0" presStyleCnt="4"/>
      <dgm:spPr/>
    </dgm:pt>
    <dgm:pt modelId="{AED5814F-EE08-476D-A517-835CA4034B25}" type="pres">
      <dgm:prSet presAssocID="{9D1B7658-0BA2-4666-B3F1-A2867E5DFC1B}" presName="node" presStyleLbl="node1" presStyleIdx="1" presStyleCnt="4">
        <dgm:presLayoutVars>
          <dgm:bulletEnabled val="1"/>
        </dgm:presLayoutVars>
      </dgm:prSet>
      <dgm:spPr/>
    </dgm:pt>
    <dgm:pt modelId="{FE09C092-691F-4225-8579-DFFEEB0FD750}" type="pres">
      <dgm:prSet presAssocID="{9D1B7658-0BA2-4666-B3F1-A2867E5DFC1B}" presName="dummy" presStyleCnt="0"/>
      <dgm:spPr/>
    </dgm:pt>
    <dgm:pt modelId="{F99D5516-38FB-4D4C-9351-7FF34FEADC8D}" type="pres">
      <dgm:prSet presAssocID="{7A3A47FF-DFB7-4D4A-81BB-F615D1CFD9AA}" presName="sibTrans" presStyleLbl="sibTrans2D1" presStyleIdx="1" presStyleCnt="4"/>
      <dgm:spPr/>
    </dgm:pt>
    <dgm:pt modelId="{D5316FA8-78E1-4244-94EC-81C495579402}" type="pres">
      <dgm:prSet presAssocID="{699288BD-A805-40F2-A53B-2EC16B4352C9}" presName="node" presStyleLbl="node1" presStyleIdx="2" presStyleCnt="4">
        <dgm:presLayoutVars>
          <dgm:bulletEnabled val="1"/>
        </dgm:presLayoutVars>
      </dgm:prSet>
      <dgm:spPr/>
    </dgm:pt>
    <dgm:pt modelId="{25A255BB-CA20-4E85-BB9E-98B0030CEBE3}" type="pres">
      <dgm:prSet presAssocID="{699288BD-A805-40F2-A53B-2EC16B4352C9}" presName="dummy" presStyleCnt="0"/>
      <dgm:spPr/>
    </dgm:pt>
    <dgm:pt modelId="{086C05D6-B559-4AE1-977D-8EFA51293442}" type="pres">
      <dgm:prSet presAssocID="{1FC0DDAF-3C4D-45AD-9759-971BA0536408}" presName="sibTrans" presStyleLbl="sibTrans2D1" presStyleIdx="2" presStyleCnt="4"/>
      <dgm:spPr/>
    </dgm:pt>
    <dgm:pt modelId="{725000DA-ABBD-4CD0-938E-0425CD4EEACB}" type="pres">
      <dgm:prSet presAssocID="{84F56E65-AA2C-47E6-9FFE-3A1DBB078EB6}" presName="node" presStyleLbl="node1" presStyleIdx="3" presStyleCnt="4">
        <dgm:presLayoutVars>
          <dgm:bulletEnabled val="1"/>
        </dgm:presLayoutVars>
      </dgm:prSet>
      <dgm:spPr/>
    </dgm:pt>
    <dgm:pt modelId="{1DB82BAE-9F73-45A2-A3A2-7F641A675A8E}" type="pres">
      <dgm:prSet presAssocID="{84F56E65-AA2C-47E6-9FFE-3A1DBB078EB6}" presName="dummy" presStyleCnt="0"/>
      <dgm:spPr/>
    </dgm:pt>
    <dgm:pt modelId="{E3EB9F62-6AAA-4010-A961-030E852EB389}" type="pres">
      <dgm:prSet presAssocID="{DB8B52A4-5948-46D4-BFE4-EE25A79AC194}" presName="sibTrans" presStyleLbl="sibTrans2D1" presStyleIdx="3" presStyleCnt="4"/>
      <dgm:spPr/>
    </dgm:pt>
  </dgm:ptLst>
  <dgm:cxnLst>
    <dgm:cxn modelId="{9A6C4311-3BAB-4778-A5AF-B51D8E95AD55}" type="presOf" srcId="{84F56E65-AA2C-47E6-9FFE-3A1DBB078EB6}" destId="{725000DA-ABBD-4CD0-938E-0425CD4EEACB}" srcOrd="0" destOrd="0" presId="urn:microsoft.com/office/officeart/2005/8/layout/radial6"/>
    <dgm:cxn modelId="{46A23314-1880-4FD8-B4CC-7C5BA1C58A23}" srcId="{FCA127D8-AE43-44A1-9F54-3C84FB1AB7A3}" destId="{84F56E65-AA2C-47E6-9FFE-3A1DBB078EB6}" srcOrd="3" destOrd="0" parTransId="{1437B9C9-7322-4094-A835-BC5361793B44}" sibTransId="{DB8B52A4-5948-46D4-BFE4-EE25A79AC194}"/>
    <dgm:cxn modelId="{3DAEAE15-DEE6-40A5-807D-C2C45D8DBC7B}" type="presOf" srcId="{383CAC49-CB96-4A6F-B9BA-29AD2BA5CA03}" destId="{731519F4-5EF7-4518-B861-5BD2B214A8D9}" srcOrd="0" destOrd="0" presId="urn:microsoft.com/office/officeart/2005/8/layout/radial6"/>
    <dgm:cxn modelId="{5CC75E16-DA90-42A0-B53F-25372C545125}" type="presOf" srcId="{60229D03-4B6F-4F78-8512-236143856BEF}" destId="{7B072BDC-2063-4F02-BEA6-78D2B20E6806}" srcOrd="0" destOrd="0" presId="urn:microsoft.com/office/officeart/2005/8/layout/radial6"/>
    <dgm:cxn modelId="{3E4B7A16-450B-467A-A709-F8251106F4F3}" type="presOf" srcId="{699288BD-A805-40F2-A53B-2EC16B4352C9}" destId="{D5316FA8-78E1-4244-94EC-81C495579402}" srcOrd="0" destOrd="0" presId="urn:microsoft.com/office/officeart/2005/8/layout/radial6"/>
    <dgm:cxn modelId="{02E5AE41-E0BB-414D-B339-A98A534E06E8}" type="presOf" srcId="{7A3A47FF-DFB7-4D4A-81BB-F615D1CFD9AA}" destId="{F99D5516-38FB-4D4C-9351-7FF34FEADC8D}" srcOrd="0" destOrd="0" presId="urn:microsoft.com/office/officeart/2005/8/layout/radial6"/>
    <dgm:cxn modelId="{0652EF63-B807-4CF6-BF8A-9D81425C3696}" type="presOf" srcId="{FCA127D8-AE43-44A1-9F54-3C84FB1AB7A3}" destId="{E1C382D8-51DA-4049-BE3C-F605489DFFED}" srcOrd="0" destOrd="0" presId="urn:microsoft.com/office/officeart/2005/8/layout/radial6"/>
    <dgm:cxn modelId="{AD0E226F-C4E4-4882-9322-FE2378662AB4}" srcId="{FCA127D8-AE43-44A1-9F54-3C84FB1AB7A3}" destId="{60229D03-4B6F-4F78-8512-236143856BEF}" srcOrd="0" destOrd="0" parTransId="{90763BA9-EE31-4CFF-B17C-EC5ECE499F63}" sibTransId="{433745B1-84CE-444B-966D-B55251E4BA27}"/>
    <dgm:cxn modelId="{1F307976-2944-4E80-824F-1415C9C95F87}" type="presOf" srcId="{1FC0DDAF-3C4D-45AD-9759-971BA0536408}" destId="{086C05D6-B559-4AE1-977D-8EFA51293442}" srcOrd="0" destOrd="0" presId="urn:microsoft.com/office/officeart/2005/8/layout/radial6"/>
    <dgm:cxn modelId="{52988979-F637-4045-A436-095EB8818A2E}" srcId="{FCA127D8-AE43-44A1-9F54-3C84FB1AB7A3}" destId="{699288BD-A805-40F2-A53B-2EC16B4352C9}" srcOrd="2" destOrd="0" parTransId="{40DF5DBB-0B4B-4051-B936-95291FF1AAD1}" sibTransId="{1FC0DDAF-3C4D-45AD-9759-971BA0536408}"/>
    <dgm:cxn modelId="{410BD5A7-D302-405E-B41E-30FFC89D675D}" srcId="{383CAC49-CB96-4A6F-B9BA-29AD2BA5CA03}" destId="{FCA127D8-AE43-44A1-9F54-3C84FB1AB7A3}" srcOrd="0" destOrd="0" parTransId="{48A476E3-4653-46DA-879B-878AB8F27B00}" sibTransId="{7D7C7BCB-FBC8-408A-8BCE-A7FD6D424F81}"/>
    <dgm:cxn modelId="{E7405DB6-F15B-41C6-A02C-442A450EC55E}" srcId="{FCA127D8-AE43-44A1-9F54-3C84FB1AB7A3}" destId="{9D1B7658-0BA2-4666-B3F1-A2867E5DFC1B}" srcOrd="1" destOrd="0" parTransId="{9001879C-24D2-4485-A5B4-6BF115A5C74C}" sibTransId="{7A3A47FF-DFB7-4D4A-81BB-F615D1CFD9AA}"/>
    <dgm:cxn modelId="{037D59B9-4938-45EC-8878-714A5A624E45}" type="presOf" srcId="{433745B1-84CE-444B-966D-B55251E4BA27}" destId="{54B1FAD2-F228-4F33-84CA-375EB6979A5D}" srcOrd="0" destOrd="0" presId="urn:microsoft.com/office/officeart/2005/8/layout/radial6"/>
    <dgm:cxn modelId="{5770EAC1-103C-4933-B280-FC4FFB9080C7}" type="presOf" srcId="{DB8B52A4-5948-46D4-BFE4-EE25A79AC194}" destId="{E3EB9F62-6AAA-4010-A961-030E852EB389}" srcOrd="0" destOrd="0" presId="urn:microsoft.com/office/officeart/2005/8/layout/radial6"/>
    <dgm:cxn modelId="{7D5F37FB-CC8E-47F9-A887-C0F26F58D989}" type="presOf" srcId="{9D1B7658-0BA2-4666-B3F1-A2867E5DFC1B}" destId="{AED5814F-EE08-476D-A517-835CA4034B25}" srcOrd="0" destOrd="0" presId="urn:microsoft.com/office/officeart/2005/8/layout/radial6"/>
    <dgm:cxn modelId="{D2F00AB1-FA9A-43A1-9068-D6B1672E98B9}" type="presParOf" srcId="{731519F4-5EF7-4518-B861-5BD2B214A8D9}" destId="{E1C382D8-51DA-4049-BE3C-F605489DFFED}" srcOrd="0" destOrd="0" presId="urn:microsoft.com/office/officeart/2005/8/layout/radial6"/>
    <dgm:cxn modelId="{A4CDFEB2-71BD-4E06-91AE-CBCB49DCA8E1}" type="presParOf" srcId="{731519F4-5EF7-4518-B861-5BD2B214A8D9}" destId="{7B072BDC-2063-4F02-BEA6-78D2B20E6806}" srcOrd="1" destOrd="0" presId="urn:microsoft.com/office/officeart/2005/8/layout/radial6"/>
    <dgm:cxn modelId="{6CD04AE2-4E5D-4E50-BD00-182C00568AC5}" type="presParOf" srcId="{731519F4-5EF7-4518-B861-5BD2B214A8D9}" destId="{7C5A5037-C79F-4806-AFA1-95B29001E9D6}" srcOrd="2" destOrd="0" presId="urn:microsoft.com/office/officeart/2005/8/layout/radial6"/>
    <dgm:cxn modelId="{15E29F47-7D40-4633-8AB2-B409357D6167}" type="presParOf" srcId="{731519F4-5EF7-4518-B861-5BD2B214A8D9}" destId="{54B1FAD2-F228-4F33-84CA-375EB6979A5D}" srcOrd="3" destOrd="0" presId="urn:microsoft.com/office/officeart/2005/8/layout/radial6"/>
    <dgm:cxn modelId="{51F5E307-1F7F-4154-9C91-35E67BD4B7A8}" type="presParOf" srcId="{731519F4-5EF7-4518-B861-5BD2B214A8D9}" destId="{AED5814F-EE08-476D-A517-835CA4034B25}" srcOrd="4" destOrd="0" presId="urn:microsoft.com/office/officeart/2005/8/layout/radial6"/>
    <dgm:cxn modelId="{324A9178-9611-4B81-BEBC-C3D2DF1F18F4}" type="presParOf" srcId="{731519F4-5EF7-4518-B861-5BD2B214A8D9}" destId="{FE09C092-691F-4225-8579-DFFEEB0FD750}" srcOrd="5" destOrd="0" presId="urn:microsoft.com/office/officeart/2005/8/layout/radial6"/>
    <dgm:cxn modelId="{836498D5-9C00-4D81-9498-61C76BA90B9E}" type="presParOf" srcId="{731519F4-5EF7-4518-B861-5BD2B214A8D9}" destId="{F99D5516-38FB-4D4C-9351-7FF34FEADC8D}" srcOrd="6" destOrd="0" presId="urn:microsoft.com/office/officeart/2005/8/layout/radial6"/>
    <dgm:cxn modelId="{5067A6B9-1DDF-4DB3-9EAE-4C3734FF94DE}" type="presParOf" srcId="{731519F4-5EF7-4518-B861-5BD2B214A8D9}" destId="{D5316FA8-78E1-4244-94EC-81C495579402}" srcOrd="7" destOrd="0" presId="urn:microsoft.com/office/officeart/2005/8/layout/radial6"/>
    <dgm:cxn modelId="{93E00B27-A812-4E3D-9AC7-B7580342A117}" type="presParOf" srcId="{731519F4-5EF7-4518-B861-5BD2B214A8D9}" destId="{25A255BB-CA20-4E85-BB9E-98B0030CEBE3}" srcOrd="8" destOrd="0" presId="urn:microsoft.com/office/officeart/2005/8/layout/radial6"/>
    <dgm:cxn modelId="{97A54E4C-CF84-4114-BBB8-0973A411A44E}" type="presParOf" srcId="{731519F4-5EF7-4518-B861-5BD2B214A8D9}" destId="{086C05D6-B559-4AE1-977D-8EFA51293442}" srcOrd="9" destOrd="0" presId="urn:microsoft.com/office/officeart/2005/8/layout/radial6"/>
    <dgm:cxn modelId="{01EF0034-6FFD-478D-9A8E-A1BD50104C1C}" type="presParOf" srcId="{731519F4-5EF7-4518-B861-5BD2B214A8D9}" destId="{725000DA-ABBD-4CD0-938E-0425CD4EEACB}" srcOrd="10" destOrd="0" presId="urn:microsoft.com/office/officeart/2005/8/layout/radial6"/>
    <dgm:cxn modelId="{DC16E81D-9F57-4EF9-AFE5-A6A928BCD63B}" type="presParOf" srcId="{731519F4-5EF7-4518-B861-5BD2B214A8D9}" destId="{1DB82BAE-9F73-45A2-A3A2-7F641A675A8E}" srcOrd="11" destOrd="0" presId="urn:microsoft.com/office/officeart/2005/8/layout/radial6"/>
    <dgm:cxn modelId="{CC8E4D65-D5B9-4D3C-9ABF-A6FBD6908CDB}" type="presParOf" srcId="{731519F4-5EF7-4518-B861-5BD2B214A8D9}" destId="{E3EB9F62-6AAA-4010-A961-030E852EB3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89AA5-1C7B-4D5E-8E2C-7130F6540542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78FD62-05A9-4FA3-8A70-A2BC50A7E5F7}">
      <dgm:prSet phldrT="[Text]"/>
      <dgm:spPr>
        <a:solidFill>
          <a:srgbClr val="56809C"/>
        </a:solidFill>
      </dgm:spPr>
      <dgm:t>
        <a:bodyPr/>
        <a:lstStyle/>
        <a:p>
          <a:r>
            <a:rPr lang="fr-CH" dirty="0" err="1"/>
            <a:t>Mentorship</a:t>
          </a:r>
          <a:r>
            <a:rPr lang="fr-CH" dirty="0"/>
            <a:t> </a:t>
          </a:r>
          <a:endParaRPr lang="en-GB" dirty="0"/>
        </a:p>
      </dgm:t>
    </dgm:pt>
    <dgm:pt modelId="{93592ECC-34CB-492C-BBC8-C37BD339654D}" type="parTrans" cxnId="{3B8C7596-263D-4D61-8121-6C51CAFA7B35}">
      <dgm:prSet/>
      <dgm:spPr/>
      <dgm:t>
        <a:bodyPr/>
        <a:lstStyle/>
        <a:p>
          <a:endParaRPr lang="en-GB"/>
        </a:p>
      </dgm:t>
    </dgm:pt>
    <dgm:pt modelId="{F6C5BB75-16F7-496D-A689-02EA286C2B1F}" type="sibTrans" cxnId="{3B8C7596-263D-4D61-8121-6C51CAFA7B35}">
      <dgm:prSet/>
      <dgm:spPr/>
      <dgm:t>
        <a:bodyPr/>
        <a:lstStyle/>
        <a:p>
          <a:endParaRPr lang="en-GB"/>
        </a:p>
      </dgm:t>
    </dgm:pt>
    <dgm:pt modelId="{EA05E846-E022-4BDA-90AA-0F7CEE0F54E2}">
      <dgm:prSet phldrT="[Text]"/>
      <dgm:spPr/>
      <dgm:t>
        <a:bodyPr/>
        <a:lstStyle/>
        <a:p>
          <a:r>
            <a:rPr lang="en-US" dirty="0">
              <a:latin typeface="+mj-lt"/>
            </a:rPr>
            <a:t>CTF educational program of </a:t>
          </a:r>
          <a:r>
            <a:rPr lang="en-US" b="1" dirty="0">
              <a:latin typeface="+mj-lt"/>
            </a:rPr>
            <a:t>webinars</a:t>
          </a:r>
          <a:r>
            <a:rPr lang="en-US" dirty="0">
              <a:latin typeface="+mj-lt"/>
            </a:rPr>
            <a:t> &amp; </a:t>
          </a:r>
          <a:r>
            <a:rPr lang="en-US" b="1" dirty="0">
              <a:latin typeface="+mj-lt"/>
            </a:rPr>
            <a:t>Best Practice Framework material </a:t>
          </a:r>
          <a:endParaRPr lang="en-GB" b="1" dirty="0"/>
        </a:p>
      </dgm:t>
    </dgm:pt>
    <dgm:pt modelId="{9C126CD5-5F80-41C7-8E1C-CCA9DDAC38E4}" type="parTrans" cxnId="{08109279-F785-4822-965A-8F1F2269C0DB}">
      <dgm:prSet/>
      <dgm:spPr/>
      <dgm:t>
        <a:bodyPr/>
        <a:lstStyle/>
        <a:p>
          <a:endParaRPr lang="en-GB"/>
        </a:p>
      </dgm:t>
    </dgm:pt>
    <dgm:pt modelId="{C69429A9-8DFE-4703-88FF-8A80563744C4}" type="sibTrans" cxnId="{08109279-F785-4822-965A-8F1F2269C0DB}">
      <dgm:prSet/>
      <dgm:spPr/>
      <dgm:t>
        <a:bodyPr/>
        <a:lstStyle/>
        <a:p>
          <a:endParaRPr lang="en-GB"/>
        </a:p>
      </dgm:t>
    </dgm:pt>
    <dgm:pt modelId="{F194DF03-C47B-496F-8E82-CD7CCB6F6CA2}">
      <dgm:prSet phldrT="[Text]" phldr="1"/>
      <dgm:spPr/>
      <dgm:t>
        <a:bodyPr/>
        <a:lstStyle/>
        <a:p>
          <a:endParaRPr lang="en-GB" dirty="0"/>
        </a:p>
      </dgm:t>
    </dgm:pt>
    <dgm:pt modelId="{4CB47A94-FA5D-41B4-9521-6816CA1DD7E5}" type="parTrans" cxnId="{CF3ACDD7-CAD4-471F-BE2E-F6870A4A1BA3}">
      <dgm:prSet/>
      <dgm:spPr/>
      <dgm:t>
        <a:bodyPr/>
        <a:lstStyle/>
        <a:p>
          <a:endParaRPr lang="en-GB"/>
        </a:p>
      </dgm:t>
    </dgm:pt>
    <dgm:pt modelId="{EB7414F0-FF0C-4826-8EB2-E4449FFFBDA7}" type="sibTrans" cxnId="{CF3ACDD7-CAD4-471F-BE2E-F6870A4A1BA3}">
      <dgm:prSet/>
      <dgm:spPr/>
      <dgm:t>
        <a:bodyPr/>
        <a:lstStyle/>
        <a:p>
          <a:endParaRPr lang="en-GB"/>
        </a:p>
      </dgm:t>
    </dgm:pt>
    <dgm:pt modelId="{5454385A-4B48-46FE-9CC4-156FB5AC4A39}">
      <dgm:prSet phldrT="[Text]" phldr="1"/>
      <dgm:spPr/>
      <dgm:t>
        <a:bodyPr/>
        <a:lstStyle/>
        <a:p>
          <a:endParaRPr lang="en-GB"/>
        </a:p>
      </dgm:t>
    </dgm:pt>
    <dgm:pt modelId="{E21DE06F-B505-4D25-92E7-E89FD34BB610}" type="parTrans" cxnId="{7148AA74-023D-42D1-B7E7-E8BDE0DB4416}">
      <dgm:prSet/>
      <dgm:spPr/>
      <dgm:t>
        <a:bodyPr/>
        <a:lstStyle/>
        <a:p>
          <a:endParaRPr lang="en-GB"/>
        </a:p>
      </dgm:t>
    </dgm:pt>
    <dgm:pt modelId="{FD8825C7-9148-4F9F-B7B4-BC6C2BCDA22A}" type="sibTrans" cxnId="{7148AA74-023D-42D1-B7E7-E8BDE0DB4416}">
      <dgm:prSet/>
      <dgm:spPr/>
      <dgm:t>
        <a:bodyPr/>
        <a:lstStyle/>
        <a:p>
          <a:endParaRPr lang="en-GB"/>
        </a:p>
      </dgm:t>
    </dgm:pt>
    <dgm:pt modelId="{FCE42D21-E48E-44A3-ABFE-4AC9295748D6}">
      <dgm:prSet phldrT="[Text]" phldr="1"/>
      <dgm:spPr/>
      <dgm:t>
        <a:bodyPr/>
        <a:lstStyle/>
        <a:p>
          <a:endParaRPr lang="en-GB"/>
        </a:p>
      </dgm:t>
    </dgm:pt>
    <dgm:pt modelId="{EDF25A02-9F49-44AC-A798-A93990D87951}" type="parTrans" cxnId="{702328F3-E868-4EF0-8AC8-DC3A853EC939}">
      <dgm:prSet/>
      <dgm:spPr/>
      <dgm:t>
        <a:bodyPr/>
        <a:lstStyle/>
        <a:p>
          <a:endParaRPr lang="en-GB"/>
        </a:p>
      </dgm:t>
    </dgm:pt>
    <dgm:pt modelId="{62F3B32A-F051-4830-8653-9AF890E2A6D4}" type="sibTrans" cxnId="{702328F3-E868-4EF0-8AC8-DC3A853EC939}">
      <dgm:prSet/>
      <dgm:spPr/>
      <dgm:t>
        <a:bodyPr/>
        <a:lstStyle/>
        <a:p>
          <a:endParaRPr lang="en-GB"/>
        </a:p>
      </dgm:t>
    </dgm:pt>
    <dgm:pt modelId="{F5116DB6-A7E6-423A-B8F8-3B6E6BF6C94B}">
      <dgm:prSet/>
      <dgm:spPr/>
      <dgm:t>
        <a:bodyPr/>
        <a:lstStyle/>
        <a:p>
          <a:r>
            <a:rPr lang="en-US" b="1" dirty="0">
              <a:latin typeface="+mj-lt"/>
            </a:rPr>
            <a:t>Peer to peer mentorship </a:t>
          </a:r>
          <a:r>
            <a:rPr lang="en-US" dirty="0">
              <a:latin typeface="+mj-lt"/>
            </a:rPr>
            <a:t>&amp; e-learning linked to evidenced methods of quality improvement</a:t>
          </a:r>
        </a:p>
      </dgm:t>
    </dgm:pt>
    <dgm:pt modelId="{B5C40629-CDE8-496A-90C3-A7B483445035}" type="parTrans" cxnId="{E58DBE68-7FD3-4AFA-9F8B-CC989E00E93C}">
      <dgm:prSet/>
      <dgm:spPr/>
      <dgm:t>
        <a:bodyPr/>
        <a:lstStyle/>
        <a:p>
          <a:endParaRPr lang="en-GB"/>
        </a:p>
      </dgm:t>
    </dgm:pt>
    <dgm:pt modelId="{5077BFA9-408B-4943-A7E8-F81DC87E1485}" type="sibTrans" cxnId="{E58DBE68-7FD3-4AFA-9F8B-CC989E00E93C}">
      <dgm:prSet/>
      <dgm:spPr/>
      <dgm:t>
        <a:bodyPr/>
        <a:lstStyle/>
        <a:p>
          <a:endParaRPr lang="en-GB"/>
        </a:p>
      </dgm:t>
    </dgm:pt>
    <dgm:pt modelId="{AC15BD1C-69EA-4A9A-9F24-23F67F0591A6}">
      <dgm:prSet/>
      <dgm:spPr/>
      <dgm:t>
        <a:bodyPr/>
        <a:lstStyle/>
        <a:p>
          <a:r>
            <a:rPr lang="en-US" b="1" dirty="0">
              <a:latin typeface="+mj-lt"/>
            </a:rPr>
            <a:t>CTF Getting to Gold program </a:t>
          </a:r>
          <a:r>
            <a:rPr lang="en-US" dirty="0">
              <a:latin typeface="+mj-lt"/>
            </a:rPr>
            <a:t>(4 steps: Train the local mentor, getting started and sustainable, getting funded, drive policy changes tours)</a:t>
          </a:r>
        </a:p>
      </dgm:t>
    </dgm:pt>
    <dgm:pt modelId="{41A5A4A5-63A0-45FB-9AAA-2F409141E386}" type="parTrans" cxnId="{1C34578C-9056-4C23-9D84-2F56325ABEEB}">
      <dgm:prSet/>
      <dgm:spPr/>
      <dgm:t>
        <a:bodyPr/>
        <a:lstStyle/>
        <a:p>
          <a:endParaRPr lang="en-GB"/>
        </a:p>
      </dgm:t>
    </dgm:pt>
    <dgm:pt modelId="{028F1271-9CE2-4DE6-88C5-83C2B14B1CAF}" type="sibTrans" cxnId="{1C34578C-9056-4C23-9D84-2F56325ABEEB}">
      <dgm:prSet/>
      <dgm:spPr/>
      <dgm:t>
        <a:bodyPr/>
        <a:lstStyle/>
        <a:p>
          <a:endParaRPr lang="en-GB"/>
        </a:p>
      </dgm:t>
    </dgm:pt>
    <dgm:pt modelId="{08183E5B-0459-4CA7-A9BC-8EFC5837A011}" type="pres">
      <dgm:prSet presAssocID="{12189AA5-1C7B-4D5E-8E2C-7130F65405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5518894-789E-439C-BDF8-C6EB2E080603}" type="pres">
      <dgm:prSet presAssocID="{6878FD62-05A9-4FA3-8A70-A2BC50A7E5F7}" presName="Parent" presStyleLbl="node0" presStyleIdx="0" presStyleCnt="1">
        <dgm:presLayoutVars>
          <dgm:chMax val="6"/>
          <dgm:chPref val="6"/>
        </dgm:presLayoutVars>
      </dgm:prSet>
      <dgm:spPr/>
    </dgm:pt>
    <dgm:pt modelId="{2A0AA6B5-1D7B-452A-ABC6-A616FC387C91}" type="pres">
      <dgm:prSet presAssocID="{EA05E846-E022-4BDA-90AA-0F7CEE0F54E2}" presName="Accent1" presStyleCnt="0"/>
      <dgm:spPr/>
    </dgm:pt>
    <dgm:pt modelId="{DDC75C90-1F3D-4EF1-B99B-20B4EB218A2C}" type="pres">
      <dgm:prSet presAssocID="{EA05E846-E022-4BDA-90AA-0F7CEE0F54E2}" presName="Accent" presStyleLbl="bgShp" presStyleIdx="0" presStyleCnt="3"/>
      <dgm:spPr/>
    </dgm:pt>
    <dgm:pt modelId="{CC54AB23-B73F-4F69-9ADC-3272E2D8E450}" type="pres">
      <dgm:prSet presAssocID="{EA05E846-E022-4BDA-90AA-0F7CEE0F54E2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6E6EEC5-367E-42E7-A2FC-3CDEF4D93F7B}" type="pres">
      <dgm:prSet presAssocID="{F5116DB6-A7E6-423A-B8F8-3B6E6BF6C94B}" presName="Accent2" presStyleCnt="0"/>
      <dgm:spPr/>
    </dgm:pt>
    <dgm:pt modelId="{212E4086-E07A-4BA9-816A-CAB52CF8BF2D}" type="pres">
      <dgm:prSet presAssocID="{F5116DB6-A7E6-423A-B8F8-3B6E6BF6C94B}" presName="Accent" presStyleLbl="bgShp" presStyleIdx="1" presStyleCnt="3"/>
      <dgm:spPr/>
    </dgm:pt>
    <dgm:pt modelId="{24382B37-1ABB-4A62-888B-01DDD2F3B1F7}" type="pres">
      <dgm:prSet presAssocID="{F5116DB6-A7E6-423A-B8F8-3B6E6BF6C94B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018F3D-8EDC-4B9A-927F-D710E2BA77BE}" type="pres">
      <dgm:prSet presAssocID="{AC15BD1C-69EA-4A9A-9F24-23F67F0591A6}" presName="Accent3" presStyleCnt="0"/>
      <dgm:spPr/>
    </dgm:pt>
    <dgm:pt modelId="{897C7859-D537-4EEF-A1DD-966E34D98DB1}" type="pres">
      <dgm:prSet presAssocID="{AC15BD1C-69EA-4A9A-9F24-23F67F0591A6}" presName="Accent" presStyleLbl="bgShp" presStyleIdx="2" presStyleCnt="3"/>
      <dgm:spPr/>
    </dgm:pt>
    <dgm:pt modelId="{42761B9E-2CB3-4876-8266-547714F5FE89}" type="pres">
      <dgm:prSet presAssocID="{AC15BD1C-69EA-4A9A-9F24-23F67F0591A6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A976B06-97BD-428A-9ED8-444023853A12}" type="presOf" srcId="{EA05E846-E022-4BDA-90AA-0F7CEE0F54E2}" destId="{CC54AB23-B73F-4F69-9ADC-3272E2D8E450}" srcOrd="0" destOrd="0" presId="urn:microsoft.com/office/officeart/2011/layout/HexagonRadial"/>
    <dgm:cxn modelId="{E58DBE68-7FD3-4AFA-9F8B-CC989E00E93C}" srcId="{6878FD62-05A9-4FA3-8A70-A2BC50A7E5F7}" destId="{F5116DB6-A7E6-423A-B8F8-3B6E6BF6C94B}" srcOrd="1" destOrd="0" parTransId="{B5C40629-CDE8-496A-90C3-A7B483445035}" sibTransId="{5077BFA9-408B-4943-A7E8-F81DC87E1485}"/>
    <dgm:cxn modelId="{8CF3746D-AF79-4663-90BF-6C6BC4DF102E}" type="presOf" srcId="{F5116DB6-A7E6-423A-B8F8-3B6E6BF6C94B}" destId="{24382B37-1ABB-4A62-888B-01DDD2F3B1F7}" srcOrd="0" destOrd="0" presId="urn:microsoft.com/office/officeart/2011/layout/HexagonRadial"/>
    <dgm:cxn modelId="{7148AA74-023D-42D1-B7E7-E8BDE0DB4416}" srcId="{F194DF03-C47B-496F-8E82-CD7CCB6F6CA2}" destId="{5454385A-4B48-46FE-9CC4-156FB5AC4A39}" srcOrd="0" destOrd="0" parTransId="{E21DE06F-B505-4D25-92E7-E89FD34BB610}" sibTransId="{FD8825C7-9148-4F9F-B7B4-BC6C2BCDA22A}"/>
    <dgm:cxn modelId="{FC03F678-EE1C-4EED-881B-4AA63051002D}" type="presOf" srcId="{6878FD62-05A9-4FA3-8A70-A2BC50A7E5F7}" destId="{15518894-789E-439C-BDF8-C6EB2E080603}" srcOrd="0" destOrd="0" presId="urn:microsoft.com/office/officeart/2011/layout/HexagonRadial"/>
    <dgm:cxn modelId="{08109279-F785-4822-965A-8F1F2269C0DB}" srcId="{6878FD62-05A9-4FA3-8A70-A2BC50A7E5F7}" destId="{EA05E846-E022-4BDA-90AA-0F7CEE0F54E2}" srcOrd="0" destOrd="0" parTransId="{9C126CD5-5F80-41C7-8E1C-CCA9DDAC38E4}" sibTransId="{C69429A9-8DFE-4703-88FF-8A80563744C4}"/>
    <dgm:cxn modelId="{1C34578C-9056-4C23-9D84-2F56325ABEEB}" srcId="{6878FD62-05A9-4FA3-8A70-A2BC50A7E5F7}" destId="{AC15BD1C-69EA-4A9A-9F24-23F67F0591A6}" srcOrd="2" destOrd="0" parTransId="{41A5A4A5-63A0-45FB-9AAA-2F409141E386}" sibTransId="{028F1271-9CE2-4DE6-88C5-83C2B14B1CAF}"/>
    <dgm:cxn modelId="{3B8C7596-263D-4D61-8121-6C51CAFA7B35}" srcId="{12189AA5-1C7B-4D5E-8E2C-7130F6540542}" destId="{6878FD62-05A9-4FA3-8A70-A2BC50A7E5F7}" srcOrd="0" destOrd="0" parTransId="{93592ECC-34CB-492C-BBC8-C37BD339654D}" sibTransId="{F6C5BB75-16F7-496D-A689-02EA286C2B1F}"/>
    <dgm:cxn modelId="{84D1DF9A-AFFE-4DE1-A61C-3DD5C579B0B2}" type="presOf" srcId="{12189AA5-1C7B-4D5E-8E2C-7130F6540542}" destId="{08183E5B-0459-4CA7-A9BC-8EFC5837A011}" srcOrd="0" destOrd="0" presId="urn:microsoft.com/office/officeart/2011/layout/HexagonRadial"/>
    <dgm:cxn modelId="{76F1ECC3-1AEA-4BA9-A206-9B8A0BB7C296}" type="presOf" srcId="{AC15BD1C-69EA-4A9A-9F24-23F67F0591A6}" destId="{42761B9E-2CB3-4876-8266-547714F5FE89}" srcOrd="0" destOrd="0" presId="urn:microsoft.com/office/officeart/2011/layout/HexagonRadial"/>
    <dgm:cxn modelId="{CF3ACDD7-CAD4-471F-BE2E-F6870A4A1BA3}" srcId="{12189AA5-1C7B-4D5E-8E2C-7130F6540542}" destId="{F194DF03-C47B-496F-8E82-CD7CCB6F6CA2}" srcOrd="1" destOrd="0" parTransId="{4CB47A94-FA5D-41B4-9521-6816CA1DD7E5}" sibTransId="{EB7414F0-FF0C-4826-8EB2-E4449FFFBDA7}"/>
    <dgm:cxn modelId="{702328F3-E868-4EF0-8AC8-DC3A853EC939}" srcId="{F194DF03-C47B-496F-8E82-CD7CCB6F6CA2}" destId="{FCE42D21-E48E-44A3-ABFE-4AC9295748D6}" srcOrd="1" destOrd="0" parTransId="{EDF25A02-9F49-44AC-A798-A93990D87951}" sibTransId="{62F3B32A-F051-4830-8653-9AF890E2A6D4}"/>
    <dgm:cxn modelId="{4C5B1935-0ED9-4946-B5E6-FDB88088BE0C}" type="presParOf" srcId="{08183E5B-0459-4CA7-A9BC-8EFC5837A011}" destId="{15518894-789E-439C-BDF8-C6EB2E080603}" srcOrd="0" destOrd="0" presId="urn:microsoft.com/office/officeart/2011/layout/HexagonRadial"/>
    <dgm:cxn modelId="{EB38DF15-DEDF-4D5F-854A-CBDB6A5F3886}" type="presParOf" srcId="{08183E5B-0459-4CA7-A9BC-8EFC5837A011}" destId="{2A0AA6B5-1D7B-452A-ABC6-A616FC387C91}" srcOrd="1" destOrd="0" presId="urn:microsoft.com/office/officeart/2011/layout/HexagonRadial"/>
    <dgm:cxn modelId="{FEA1492B-1417-422C-99A5-C3F32A780B60}" type="presParOf" srcId="{2A0AA6B5-1D7B-452A-ABC6-A616FC387C91}" destId="{DDC75C90-1F3D-4EF1-B99B-20B4EB218A2C}" srcOrd="0" destOrd="0" presId="urn:microsoft.com/office/officeart/2011/layout/HexagonRadial"/>
    <dgm:cxn modelId="{EC8EF0ED-F3C6-4873-8A3F-3979C2E91008}" type="presParOf" srcId="{08183E5B-0459-4CA7-A9BC-8EFC5837A011}" destId="{CC54AB23-B73F-4F69-9ADC-3272E2D8E450}" srcOrd="2" destOrd="0" presId="urn:microsoft.com/office/officeart/2011/layout/HexagonRadial"/>
    <dgm:cxn modelId="{BA24C6EE-CF4C-4D53-A186-FEA1AE9E6D08}" type="presParOf" srcId="{08183E5B-0459-4CA7-A9BC-8EFC5837A011}" destId="{46E6EEC5-367E-42E7-A2FC-3CDEF4D93F7B}" srcOrd="3" destOrd="0" presId="urn:microsoft.com/office/officeart/2011/layout/HexagonRadial"/>
    <dgm:cxn modelId="{B4ACA85B-3A34-4014-BE81-BC88349C34F1}" type="presParOf" srcId="{46E6EEC5-367E-42E7-A2FC-3CDEF4D93F7B}" destId="{212E4086-E07A-4BA9-816A-CAB52CF8BF2D}" srcOrd="0" destOrd="0" presId="urn:microsoft.com/office/officeart/2011/layout/HexagonRadial"/>
    <dgm:cxn modelId="{C4094C24-AC11-419D-BA6C-FBCF3A2A0EE3}" type="presParOf" srcId="{08183E5B-0459-4CA7-A9BC-8EFC5837A011}" destId="{24382B37-1ABB-4A62-888B-01DDD2F3B1F7}" srcOrd="4" destOrd="0" presId="urn:microsoft.com/office/officeart/2011/layout/HexagonRadial"/>
    <dgm:cxn modelId="{9429D5B8-D0C6-423B-B39F-4F262A0233FD}" type="presParOf" srcId="{08183E5B-0459-4CA7-A9BC-8EFC5837A011}" destId="{AA018F3D-8EDC-4B9A-927F-D710E2BA77BE}" srcOrd="5" destOrd="0" presId="urn:microsoft.com/office/officeart/2011/layout/HexagonRadial"/>
    <dgm:cxn modelId="{CBB1CED3-7A68-4EC1-863C-10A3E070C3E8}" type="presParOf" srcId="{AA018F3D-8EDC-4B9A-927F-D710E2BA77BE}" destId="{897C7859-D537-4EEF-A1DD-966E34D98DB1}" srcOrd="0" destOrd="0" presId="urn:microsoft.com/office/officeart/2011/layout/HexagonRadial"/>
    <dgm:cxn modelId="{F4BF5C3F-AF38-4C83-AA1E-5021D06912F6}" type="presParOf" srcId="{08183E5B-0459-4CA7-A9BC-8EFC5837A011}" destId="{42761B9E-2CB3-4876-8266-547714F5FE89}" srcOrd="6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D6E31D-BFE6-4B50-BE8A-D92C728E0F6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00106C-63E9-4DFE-8207-B7B6A81FF856}">
      <dgm:prSet phldrT="[Texto]" custT="1"/>
      <dgm:spPr>
        <a:solidFill>
          <a:schemeClr val="accent1"/>
        </a:solidFill>
      </dgm:spPr>
      <dgm:t>
        <a:bodyPr/>
        <a:lstStyle/>
        <a:p>
          <a:pPr algn="l"/>
          <a:r>
            <a:rPr lang="es-AR" sz="1200" b="1" dirty="0"/>
            <a:t>TRAIN THE MENTOR</a:t>
          </a:r>
          <a:endParaRPr lang="es-ES" sz="1200" b="1" dirty="0"/>
        </a:p>
      </dgm:t>
    </dgm:pt>
    <dgm:pt modelId="{2957E49A-9D7B-47DC-8885-0EBD088B2FF0}" type="parTrans" cxnId="{BD4C9F19-C73F-4360-B2BF-AB6783E9A4F7}">
      <dgm:prSet/>
      <dgm:spPr/>
      <dgm:t>
        <a:bodyPr/>
        <a:lstStyle/>
        <a:p>
          <a:pPr algn="l"/>
          <a:endParaRPr lang="es-ES" sz="2000"/>
        </a:p>
      </dgm:t>
    </dgm:pt>
    <dgm:pt modelId="{9D751234-0E55-482C-901E-50338CC6F8F8}" type="sibTrans" cxnId="{BD4C9F19-C73F-4360-B2BF-AB6783E9A4F7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es-ES" sz="2000"/>
        </a:p>
      </dgm:t>
    </dgm:pt>
    <dgm:pt modelId="{68A33E1D-CBFC-44D9-976A-2D37EE635283}">
      <dgm:prSet phldrT="[Texto]" custT="1"/>
      <dgm:spPr>
        <a:solidFill>
          <a:schemeClr val="accent1"/>
        </a:solidFill>
      </dgm:spPr>
      <dgm:t>
        <a:bodyPr/>
        <a:lstStyle/>
        <a:p>
          <a:pPr algn="l"/>
          <a:r>
            <a:rPr lang="es-AR" sz="1200" b="1" dirty="0"/>
            <a:t>GETTING STARTED &amp; SUSTAINABLE</a:t>
          </a:r>
          <a:endParaRPr lang="es-ES" sz="1200" b="1" dirty="0"/>
        </a:p>
      </dgm:t>
    </dgm:pt>
    <dgm:pt modelId="{490C7404-A34B-4952-BADC-D156F792FFDB}" type="parTrans" cxnId="{56F7F3F1-2B37-4777-B561-223873589BB5}">
      <dgm:prSet/>
      <dgm:spPr/>
      <dgm:t>
        <a:bodyPr/>
        <a:lstStyle/>
        <a:p>
          <a:pPr algn="l"/>
          <a:endParaRPr lang="es-ES" sz="2000"/>
        </a:p>
      </dgm:t>
    </dgm:pt>
    <dgm:pt modelId="{3335434B-BB80-4332-B620-CC3B7D924B93}" type="sibTrans" cxnId="{56F7F3F1-2B37-4777-B561-223873589BB5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es-ES" sz="2000"/>
        </a:p>
      </dgm:t>
    </dgm:pt>
    <dgm:pt modelId="{3C1F428C-E016-4565-A207-573FDDE2BB65}">
      <dgm:prSet phldrT="[Texto]" custT="1"/>
      <dgm:spPr>
        <a:solidFill>
          <a:schemeClr val="accent1"/>
        </a:solidFill>
      </dgm:spPr>
      <dgm:t>
        <a:bodyPr/>
        <a:lstStyle/>
        <a:p>
          <a:pPr algn="l"/>
          <a:r>
            <a:rPr lang="es-AR" sz="1200" b="1" dirty="0"/>
            <a:t>POLICY MAKERS FORUM*</a:t>
          </a:r>
        </a:p>
      </dgm:t>
    </dgm:pt>
    <dgm:pt modelId="{CBDBDA86-2F44-4E7E-9A82-D1D1881823AE}" type="parTrans" cxnId="{BE03365C-7A92-4637-ACE8-B05998A95062}">
      <dgm:prSet/>
      <dgm:spPr/>
      <dgm:t>
        <a:bodyPr/>
        <a:lstStyle/>
        <a:p>
          <a:pPr algn="l"/>
          <a:endParaRPr lang="es-ES" sz="2000"/>
        </a:p>
      </dgm:t>
    </dgm:pt>
    <dgm:pt modelId="{55250A3B-B80D-4686-A138-A20A4F0FB87B}" type="sibTrans" cxnId="{BE03365C-7A92-4637-ACE8-B05998A95062}">
      <dgm:prSet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es-ES" sz="2000"/>
        </a:p>
      </dgm:t>
    </dgm:pt>
    <dgm:pt modelId="{D06C91F5-C67D-4FAD-8A34-D70E029E94A6}">
      <dgm:prSet phldrT="[Texto]" custT="1"/>
      <dgm:spPr>
        <a:solidFill>
          <a:schemeClr val="accent1"/>
        </a:solidFill>
      </dgm:spPr>
      <dgm:t>
        <a:bodyPr/>
        <a:lstStyle/>
        <a:p>
          <a:pPr algn="l"/>
          <a:r>
            <a:rPr lang="es-AR" sz="1200" b="1" dirty="0"/>
            <a:t>RAISE</a:t>
          </a:r>
          <a:r>
            <a:rPr lang="es-AR" sz="1200" dirty="0"/>
            <a:t> </a:t>
          </a:r>
          <a:r>
            <a:rPr lang="es-AR" sz="1200" b="1" dirty="0"/>
            <a:t>VISIBILITY*</a:t>
          </a:r>
        </a:p>
      </dgm:t>
    </dgm:pt>
    <dgm:pt modelId="{8EA09F9B-95F1-4973-AC74-05AA6A55CA6D}" type="parTrans" cxnId="{04E635FD-3D4C-46AA-8773-3AA05579FF93}">
      <dgm:prSet/>
      <dgm:spPr/>
      <dgm:t>
        <a:bodyPr/>
        <a:lstStyle/>
        <a:p>
          <a:pPr algn="l"/>
          <a:endParaRPr lang="es-ES" sz="2000"/>
        </a:p>
      </dgm:t>
    </dgm:pt>
    <dgm:pt modelId="{FE661CB5-5134-4A9D-BFED-BC7EEAAA082E}" type="sibTrans" cxnId="{04E635FD-3D4C-46AA-8773-3AA05579FF93}">
      <dgm:prSet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es-ES" sz="2000"/>
        </a:p>
      </dgm:t>
    </dgm:pt>
    <dgm:pt modelId="{3C7FB071-1C8E-40C9-ABDD-DC9FE039C993}">
      <dgm:prSet phldrT="[Texto]" custT="1"/>
      <dgm:spPr>
        <a:solidFill>
          <a:schemeClr val="accent1"/>
        </a:solidFill>
      </dgm:spPr>
      <dgm:t>
        <a:bodyPr/>
        <a:lstStyle/>
        <a:p>
          <a:pPr algn="l"/>
          <a:r>
            <a:rPr lang="es-AR" sz="1200" b="1" dirty="0"/>
            <a:t>GETTING</a:t>
          </a:r>
          <a:r>
            <a:rPr lang="es-AR" sz="1200" dirty="0"/>
            <a:t> </a:t>
          </a:r>
          <a:r>
            <a:rPr lang="es-AR" sz="1200" b="1" dirty="0"/>
            <a:t>FUNDED</a:t>
          </a:r>
          <a:endParaRPr lang="es-ES" sz="1200" b="1" dirty="0"/>
        </a:p>
      </dgm:t>
    </dgm:pt>
    <dgm:pt modelId="{3158D2BA-8F99-42A6-BF50-8C855754D585}" type="sibTrans" cxnId="{686F0555-4BD0-4A2D-96A6-E12662BA8374}">
      <dgm:prSet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es-ES" sz="2000"/>
        </a:p>
      </dgm:t>
    </dgm:pt>
    <dgm:pt modelId="{AFDAC743-DE50-43B3-967B-7B6EF5C1A23F}" type="parTrans" cxnId="{686F0555-4BD0-4A2D-96A6-E12662BA8374}">
      <dgm:prSet/>
      <dgm:spPr/>
      <dgm:t>
        <a:bodyPr/>
        <a:lstStyle/>
        <a:p>
          <a:pPr algn="l"/>
          <a:endParaRPr lang="es-ES" sz="2000"/>
        </a:p>
      </dgm:t>
    </dgm:pt>
    <dgm:pt modelId="{141249CE-3ABE-4E7D-83CF-677E7A3E140F}" type="pres">
      <dgm:prSet presAssocID="{DAD6E31D-BFE6-4B50-BE8A-D92C728E0F6F}" presName="Name0" presStyleCnt="0">
        <dgm:presLayoutVars>
          <dgm:chMax val="7"/>
          <dgm:chPref val="7"/>
          <dgm:dir/>
        </dgm:presLayoutVars>
      </dgm:prSet>
      <dgm:spPr/>
    </dgm:pt>
    <dgm:pt modelId="{BD79BB15-0257-4AB0-AD1E-FC56281A76C4}" type="pres">
      <dgm:prSet presAssocID="{DAD6E31D-BFE6-4B50-BE8A-D92C728E0F6F}" presName="dot1" presStyleLbl="alignNode1" presStyleIdx="0" presStyleCnt="15"/>
      <dgm:spPr/>
    </dgm:pt>
    <dgm:pt modelId="{2DFFAE6E-FFDA-4B93-9470-D4D1677D1136}" type="pres">
      <dgm:prSet presAssocID="{DAD6E31D-BFE6-4B50-BE8A-D92C728E0F6F}" presName="dot2" presStyleLbl="alignNode1" presStyleIdx="1" presStyleCnt="15"/>
      <dgm:spPr/>
    </dgm:pt>
    <dgm:pt modelId="{EB72900E-7B3E-4438-8FFA-309257D8434A}" type="pres">
      <dgm:prSet presAssocID="{DAD6E31D-BFE6-4B50-BE8A-D92C728E0F6F}" presName="dot3" presStyleLbl="alignNode1" presStyleIdx="2" presStyleCnt="15"/>
      <dgm:spPr/>
    </dgm:pt>
    <dgm:pt modelId="{9C13B3FC-BAAB-4884-B609-53CAA14B9B5F}" type="pres">
      <dgm:prSet presAssocID="{DAD6E31D-BFE6-4B50-BE8A-D92C728E0F6F}" presName="dot4" presStyleLbl="alignNode1" presStyleIdx="3" presStyleCnt="15"/>
      <dgm:spPr/>
    </dgm:pt>
    <dgm:pt modelId="{DDCE0F43-CD4F-440A-84F9-480E0C213D10}" type="pres">
      <dgm:prSet presAssocID="{DAD6E31D-BFE6-4B50-BE8A-D92C728E0F6F}" presName="dot5" presStyleLbl="alignNode1" presStyleIdx="4" presStyleCnt="15"/>
      <dgm:spPr/>
    </dgm:pt>
    <dgm:pt modelId="{0975BB15-304F-45FD-A243-AC2F535A9437}" type="pres">
      <dgm:prSet presAssocID="{DAD6E31D-BFE6-4B50-BE8A-D92C728E0F6F}" presName="dot6" presStyleLbl="alignNode1" presStyleIdx="5" presStyleCnt="15"/>
      <dgm:spPr/>
    </dgm:pt>
    <dgm:pt modelId="{FE2086EA-A413-47B7-81F7-68DB6CB6E73A}" type="pres">
      <dgm:prSet presAssocID="{DAD6E31D-BFE6-4B50-BE8A-D92C728E0F6F}" presName="dot7" presStyleLbl="alignNode1" presStyleIdx="6" presStyleCnt="15"/>
      <dgm:spPr/>
    </dgm:pt>
    <dgm:pt modelId="{543E9FD0-72EB-4DB1-B788-8E6BD1FD8E8B}" type="pres">
      <dgm:prSet presAssocID="{DAD6E31D-BFE6-4B50-BE8A-D92C728E0F6F}" presName="dot8" presStyleLbl="alignNode1" presStyleIdx="7" presStyleCnt="15"/>
      <dgm:spPr/>
    </dgm:pt>
    <dgm:pt modelId="{7935F48A-0BEA-40FD-B47F-235252B85722}" type="pres">
      <dgm:prSet presAssocID="{DAD6E31D-BFE6-4B50-BE8A-D92C728E0F6F}" presName="dotArrow1" presStyleLbl="alignNode1" presStyleIdx="8" presStyleCnt="15"/>
      <dgm:spPr/>
    </dgm:pt>
    <dgm:pt modelId="{D637ADE6-18D0-4A7C-9963-C7951594646B}" type="pres">
      <dgm:prSet presAssocID="{DAD6E31D-BFE6-4B50-BE8A-D92C728E0F6F}" presName="dotArrow2" presStyleLbl="alignNode1" presStyleIdx="9" presStyleCnt="15"/>
      <dgm:spPr/>
    </dgm:pt>
    <dgm:pt modelId="{563D3B48-87CF-45F9-BDDD-75310F633BD8}" type="pres">
      <dgm:prSet presAssocID="{DAD6E31D-BFE6-4B50-BE8A-D92C728E0F6F}" presName="dotArrow3" presStyleLbl="alignNode1" presStyleIdx="10" presStyleCnt="15"/>
      <dgm:spPr/>
    </dgm:pt>
    <dgm:pt modelId="{E7517E59-D7FE-424B-A801-20E4888E6FBF}" type="pres">
      <dgm:prSet presAssocID="{DAD6E31D-BFE6-4B50-BE8A-D92C728E0F6F}" presName="dotArrow4" presStyleLbl="alignNode1" presStyleIdx="11" presStyleCnt="15"/>
      <dgm:spPr/>
    </dgm:pt>
    <dgm:pt modelId="{D55510A5-25EA-4E65-B5BA-2BBB4020C0B8}" type="pres">
      <dgm:prSet presAssocID="{DAD6E31D-BFE6-4B50-BE8A-D92C728E0F6F}" presName="dotArrow5" presStyleLbl="alignNode1" presStyleIdx="12" presStyleCnt="15"/>
      <dgm:spPr/>
    </dgm:pt>
    <dgm:pt modelId="{7BBEFACB-4B31-47A3-93CC-92C1EBD60F09}" type="pres">
      <dgm:prSet presAssocID="{DAD6E31D-BFE6-4B50-BE8A-D92C728E0F6F}" presName="dotArrow6" presStyleLbl="alignNode1" presStyleIdx="13" presStyleCnt="15"/>
      <dgm:spPr/>
    </dgm:pt>
    <dgm:pt modelId="{1FC8E248-A65A-47F5-B5B2-FB5069A0EC56}" type="pres">
      <dgm:prSet presAssocID="{DAD6E31D-BFE6-4B50-BE8A-D92C728E0F6F}" presName="dotArrow7" presStyleLbl="alignNode1" presStyleIdx="14" presStyleCnt="15"/>
      <dgm:spPr/>
    </dgm:pt>
    <dgm:pt modelId="{7DE4E096-C034-4774-8354-FB946E56D86D}" type="pres">
      <dgm:prSet presAssocID="{4000106C-63E9-4DFE-8207-B7B6A81FF856}" presName="parTx1" presStyleLbl="node1" presStyleIdx="0" presStyleCnt="5"/>
      <dgm:spPr/>
    </dgm:pt>
    <dgm:pt modelId="{CAA6A3C7-3D13-4465-9663-33F6142EAB99}" type="pres">
      <dgm:prSet presAssocID="{9D751234-0E55-482C-901E-50338CC6F8F8}" presName="picture1" presStyleCnt="0"/>
      <dgm:spPr/>
    </dgm:pt>
    <dgm:pt modelId="{86B3C25A-823B-4A4A-B0D8-9D82C4541F6B}" type="pres">
      <dgm:prSet presAssocID="{9D751234-0E55-482C-901E-50338CC6F8F8}" presName="imageRepeatNode" presStyleLbl="fgImgPlace1" presStyleIdx="0" presStyleCnt="5"/>
      <dgm:spPr/>
    </dgm:pt>
    <dgm:pt modelId="{B9FD9B76-F925-44CF-81BE-6238B5325D2A}" type="pres">
      <dgm:prSet presAssocID="{68A33E1D-CBFC-44D9-976A-2D37EE635283}" presName="parTx2" presStyleLbl="node1" presStyleIdx="1" presStyleCnt="5" custLinFactNeighborX="4200" custLinFactNeighborY="-17420"/>
      <dgm:spPr/>
    </dgm:pt>
    <dgm:pt modelId="{A68CB785-1D20-4560-89A0-AE212E51E570}" type="pres">
      <dgm:prSet presAssocID="{3335434B-BB80-4332-B620-CC3B7D924B93}" presName="picture2" presStyleCnt="0"/>
      <dgm:spPr/>
    </dgm:pt>
    <dgm:pt modelId="{CA0A22E8-CEFD-49EA-9D6D-1CE013561234}" type="pres">
      <dgm:prSet presAssocID="{3335434B-BB80-4332-B620-CC3B7D924B93}" presName="imageRepeatNode" presStyleLbl="fgImgPlace1" presStyleIdx="1" presStyleCnt="5"/>
      <dgm:spPr/>
    </dgm:pt>
    <dgm:pt modelId="{F9C5A36C-851C-4516-8D70-86A3849C8B19}" type="pres">
      <dgm:prSet presAssocID="{3C7FB071-1C8E-40C9-ABDD-DC9FE039C993}" presName="parTx3" presStyleLbl="node1" presStyleIdx="2" presStyleCnt="5" custLinFactNeighborX="2422" custLinFactNeighborY="-24618"/>
      <dgm:spPr/>
    </dgm:pt>
    <dgm:pt modelId="{7669A2FE-AE84-43CD-91C3-95CB2C8CE139}" type="pres">
      <dgm:prSet presAssocID="{3158D2BA-8F99-42A6-BF50-8C855754D585}" presName="picture3" presStyleCnt="0"/>
      <dgm:spPr/>
    </dgm:pt>
    <dgm:pt modelId="{B4F6338E-6611-46C3-8771-45FB14C01F1E}" type="pres">
      <dgm:prSet presAssocID="{3158D2BA-8F99-42A6-BF50-8C855754D585}" presName="imageRepeatNode" presStyleLbl="fgImgPlace1" presStyleIdx="2" presStyleCnt="5"/>
      <dgm:spPr/>
    </dgm:pt>
    <dgm:pt modelId="{D21A44FE-186B-414E-97E0-9FF612986C7C}" type="pres">
      <dgm:prSet presAssocID="{3C1F428C-E016-4565-A207-573FDDE2BB65}" presName="parTx4" presStyleLbl="node1" presStyleIdx="3" presStyleCnt="5"/>
      <dgm:spPr/>
    </dgm:pt>
    <dgm:pt modelId="{2F37FE25-A6BF-4E24-AB0E-06CFFC98FE54}" type="pres">
      <dgm:prSet presAssocID="{55250A3B-B80D-4686-A138-A20A4F0FB87B}" presName="picture4" presStyleCnt="0"/>
      <dgm:spPr/>
    </dgm:pt>
    <dgm:pt modelId="{7AA628B5-9AAE-432E-9DE9-D27ABF1FA84C}" type="pres">
      <dgm:prSet presAssocID="{55250A3B-B80D-4686-A138-A20A4F0FB87B}" presName="imageRepeatNode" presStyleLbl="fgImgPlace1" presStyleIdx="3" presStyleCnt="5"/>
      <dgm:spPr/>
    </dgm:pt>
    <dgm:pt modelId="{3005AB79-C997-4422-B49B-4E8984BE300F}" type="pres">
      <dgm:prSet presAssocID="{D06C91F5-C67D-4FAD-8A34-D70E029E94A6}" presName="parTx5" presStyleLbl="node1" presStyleIdx="4" presStyleCnt="5"/>
      <dgm:spPr/>
    </dgm:pt>
    <dgm:pt modelId="{262C1D4F-8853-4A62-AFC2-259AC4A457B4}" type="pres">
      <dgm:prSet presAssocID="{FE661CB5-5134-4A9D-BFED-BC7EEAAA082E}" presName="picture5" presStyleCnt="0"/>
      <dgm:spPr/>
    </dgm:pt>
    <dgm:pt modelId="{8F5B0138-4095-49E4-A3BF-E26252390F72}" type="pres">
      <dgm:prSet presAssocID="{FE661CB5-5134-4A9D-BFED-BC7EEAAA082E}" presName="imageRepeatNode" presStyleLbl="fgImgPlace1" presStyleIdx="4" presStyleCnt="5"/>
      <dgm:spPr/>
    </dgm:pt>
  </dgm:ptLst>
  <dgm:cxnLst>
    <dgm:cxn modelId="{AC4AA211-FDFC-4D71-A797-DBCCB8908F8C}" type="presOf" srcId="{55250A3B-B80D-4686-A138-A20A4F0FB87B}" destId="{7AA628B5-9AAE-432E-9DE9-D27ABF1FA84C}" srcOrd="0" destOrd="0" presId="urn:microsoft.com/office/officeart/2008/layout/AscendingPictureAccentProcess"/>
    <dgm:cxn modelId="{B3ECEB16-C7BF-4DBD-9A82-F9E9342757C3}" type="presOf" srcId="{FE661CB5-5134-4A9D-BFED-BC7EEAAA082E}" destId="{8F5B0138-4095-49E4-A3BF-E26252390F72}" srcOrd="0" destOrd="0" presId="urn:microsoft.com/office/officeart/2008/layout/AscendingPictureAccentProcess"/>
    <dgm:cxn modelId="{BD4C9F19-C73F-4360-B2BF-AB6783E9A4F7}" srcId="{DAD6E31D-BFE6-4B50-BE8A-D92C728E0F6F}" destId="{4000106C-63E9-4DFE-8207-B7B6A81FF856}" srcOrd="0" destOrd="0" parTransId="{2957E49A-9D7B-47DC-8885-0EBD088B2FF0}" sibTransId="{9D751234-0E55-482C-901E-50338CC6F8F8}"/>
    <dgm:cxn modelId="{A3FEBD3E-5537-42CD-AFC4-A447D09BBFA3}" type="presOf" srcId="{9D751234-0E55-482C-901E-50338CC6F8F8}" destId="{86B3C25A-823B-4A4A-B0D8-9D82C4541F6B}" srcOrd="0" destOrd="0" presId="urn:microsoft.com/office/officeart/2008/layout/AscendingPictureAccentProcess"/>
    <dgm:cxn modelId="{BE03365C-7A92-4637-ACE8-B05998A95062}" srcId="{DAD6E31D-BFE6-4B50-BE8A-D92C728E0F6F}" destId="{3C1F428C-E016-4565-A207-573FDDE2BB65}" srcOrd="3" destOrd="0" parTransId="{CBDBDA86-2F44-4E7E-9A82-D1D1881823AE}" sibTransId="{55250A3B-B80D-4686-A138-A20A4F0FB87B}"/>
    <dgm:cxn modelId="{65439553-9A23-46C3-A00C-9231B6DF32B3}" type="presOf" srcId="{D06C91F5-C67D-4FAD-8A34-D70E029E94A6}" destId="{3005AB79-C997-4422-B49B-4E8984BE300F}" srcOrd="0" destOrd="0" presId="urn:microsoft.com/office/officeart/2008/layout/AscendingPictureAccentProcess"/>
    <dgm:cxn modelId="{B7DB0154-6CA6-42AE-B64A-FE05D8543517}" type="presOf" srcId="{3C1F428C-E016-4565-A207-573FDDE2BB65}" destId="{D21A44FE-186B-414E-97E0-9FF612986C7C}" srcOrd="0" destOrd="0" presId="urn:microsoft.com/office/officeart/2008/layout/AscendingPictureAccentProcess"/>
    <dgm:cxn modelId="{686F0555-4BD0-4A2D-96A6-E12662BA8374}" srcId="{DAD6E31D-BFE6-4B50-BE8A-D92C728E0F6F}" destId="{3C7FB071-1C8E-40C9-ABDD-DC9FE039C993}" srcOrd="2" destOrd="0" parTransId="{AFDAC743-DE50-43B3-967B-7B6EF5C1A23F}" sibTransId="{3158D2BA-8F99-42A6-BF50-8C855754D585}"/>
    <dgm:cxn modelId="{E163BE78-2AAA-4942-AD6D-83EE79F350A0}" type="presOf" srcId="{68A33E1D-CBFC-44D9-976A-2D37EE635283}" destId="{B9FD9B76-F925-44CF-81BE-6238B5325D2A}" srcOrd="0" destOrd="0" presId="urn:microsoft.com/office/officeart/2008/layout/AscendingPictureAccentProcess"/>
    <dgm:cxn modelId="{CC971883-BAAF-42F1-9DB3-051BA080F008}" type="presOf" srcId="{DAD6E31D-BFE6-4B50-BE8A-D92C728E0F6F}" destId="{141249CE-3ABE-4E7D-83CF-677E7A3E140F}" srcOrd="0" destOrd="0" presId="urn:microsoft.com/office/officeart/2008/layout/AscendingPictureAccentProcess"/>
    <dgm:cxn modelId="{BF8B05A4-3FB6-4C4E-8F00-3FD62738FB8D}" type="presOf" srcId="{3158D2BA-8F99-42A6-BF50-8C855754D585}" destId="{B4F6338E-6611-46C3-8771-45FB14C01F1E}" srcOrd="0" destOrd="0" presId="urn:microsoft.com/office/officeart/2008/layout/AscendingPictureAccentProcess"/>
    <dgm:cxn modelId="{4F83E6BD-4B17-4AFC-B83E-8CED9C680B95}" type="presOf" srcId="{3335434B-BB80-4332-B620-CC3B7D924B93}" destId="{CA0A22E8-CEFD-49EA-9D6D-1CE013561234}" srcOrd="0" destOrd="0" presId="urn:microsoft.com/office/officeart/2008/layout/AscendingPictureAccentProcess"/>
    <dgm:cxn modelId="{304FEDDB-B341-45B6-A447-77B160C1B5C2}" type="presOf" srcId="{4000106C-63E9-4DFE-8207-B7B6A81FF856}" destId="{7DE4E096-C034-4774-8354-FB946E56D86D}" srcOrd="0" destOrd="0" presId="urn:microsoft.com/office/officeart/2008/layout/AscendingPictureAccentProcess"/>
    <dgm:cxn modelId="{56F7F3F1-2B37-4777-B561-223873589BB5}" srcId="{DAD6E31D-BFE6-4B50-BE8A-D92C728E0F6F}" destId="{68A33E1D-CBFC-44D9-976A-2D37EE635283}" srcOrd="1" destOrd="0" parTransId="{490C7404-A34B-4952-BADC-D156F792FFDB}" sibTransId="{3335434B-BB80-4332-B620-CC3B7D924B93}"/>
    <dgm:cxn modelId="{AA349AFA-406C-4481-B036-01CAAFB00859}" type="presOf" srcId="{3C7FB071-1C8E-40C9-ABDD-DC9FE039C993}" destId="{F9C5A36C-851C-4516-8D70-86A3849C8B19}" srcOrd="0" destOrd="0" presId="urn:microsoft.com/office/officeart/2008/layout/AscendingPictureAccentProcess"/>
    <dgm:cxn modelId="{04E635FD-3D4C-46AA-8773-3AA05579FF93}" srcId="{DAD6E31D-BFE6-4B50-BE8A-D92C728E0F6F}" destId="{D06C91F5-C67D-4FAD-8A34-D70E029E94A6}" srcOrd="4" destOrd="0" parTransId="{8EA09F9B-95F1-4973-AC74-05AA6A55CA6D}" sibTransId="{FE661CB5-5134-4A9D-BFED-BC7EEAAA082E}"/>
    <dgm:cxn modelId="{3F55A311-E346-41E3-8488-3E9754D140A1}" type="presParOf" srcId="{141249CE-3ABE-4E7D-83CF-677E7A3E140F}" destId="{BD79BB15-0257-4AB0-AD1E-FC56281A76C4}" srcOrd="0" destOrd="0" presId="urn:microsoft.com/office/officeart/2008/layout/AscendingPictureAccentProcess"/>
    <dgm:cxn modelId="{CFD967C9-BE82-414B-A33F-BA1A8F67B3F2}" type="presParOf" srcId="{141249CE-3ABE-4E7D-83CF-677E7A3E140F}" destId="{2DFFAE6E-FFDA-4B93-9470-D4D1677D1136}" srcOrd="1" destOrd="0" presId="urn:microsoft.com/office/officeart/2008/layout/AscendingPictureAccentProcess"/>
    <dgm:cxn modelId="{99820DB4-7924-4A7B-A87C-73EE1D72994D}" type="presParOf" srcId="{141249CE-3ABE-4E7D-83CF-677E7A3E140F}" destId="{EB72900E-7B3E-4438-8FFA-309257D8434A}" srcOrd="2" destOrd="0" presId="urn:microsoft.com/office/officeart/2008/layout/AscendingPictureAccentProcess"/>
    <dgm:cxn modelId="{6D6AEAEB-1215-46B8-B735-BC6412B634D0}" type="presParOf" srcId="{141249CE-3ABE-4E7D-83CF-677E7A3E140F}" destId="{9C13B3FC-BAAB-4884-B609-53CAA14B9B5F}" srcOrd="3" destOrd="0" presId="urn:microsoft.com/office/officeart/2008/layout/AscendingPictureAccentProcess"/>
    <dgm:cxn modelId="{3C93FBD9-FDC2-439C-8F8E-51BF2B821928}" type="presParOf" srcId="{141249CE-3ABE-4E7D-83CF-677E7A3E140F}" destId="{DDCE0F43-CD4F-440A-84F9-480E0C213D10}" srcOrd="4" destOrd="0" presId="urn:microsoft.com/office/officeart/2008/layout/AscendingPictureAccentProcess"/>
    <dgm:cxn modelId="{B2D09406-0906-4546-9EDB-199AAD69CA89}" type="presParOf" srcId="{141249CE-3ABE-4E7D-83CF-677E7A3E140F}" destId="{0975BB15-304F-45FD-A243-AC2F535A9437}" srcOrd="5" destOrd="0" presId="urn:microsoft.com/office/officeart/2008/layout/AscendingPictureAccentProcess"/>
    <dgm:cxn modelId="{0D20C6EE-8177-46DD-861C-E6CD61BE50C1}" type="presParOf" srcId="{141249CE-3ABE-4E7D-83CF-677E7A3E140F}" destId="{FE2086EA-A413-47B7-81F7-68DB6CB6E73A}" srcOrd="6" destOrd="0" presId="urn:microsoft.com/office/officeart/2008/layout/AscendingPictureAccentProcess"/>
    <dgm:cxn modelId="{564EF2AE-281E-4258-85BB-9E9B2DE62309}" type="presParOf" srcId="{141249CE-3ABE-4E7D-83CF-677E7A3E140F}" destId="{543E9FD0-72EB-4DB1-B788-8E6BD1FD8E8B}" srcOrd="7" destOrd="0" presId="urn:microsoft.com/office/officeart/2008/layout/AscendingPictureAccentProcess"/>
    <dgm:cxn modelId="{1C086CBF-C030-4BCE-B694-B4C264B1CBF1}" type="presParOf" srcId="{141249CE-3ABE-4E7D-83CF-677E7A3E140F}" destId="{7935F48A-0BEA-40FD-B47F-235252B85722}" srcOrd="8" destOrd="0" presId="urn:microsoft.com/office/officeart/2008/layout/AscendingPictureAccentProcess"/>
    <dgm:cxn modelId="{917C3F50-7FB3-4DCD-9B6D-3A70F197C9CC}" type="presParOf" srcId="{141249CE-3ABE-4E7D-83CF-677E7A3E140F}" destId="{D637ADE6-18D0-4A7C-9963-C7951594646B}" srcOrd="9" destOrd="0" presId="urn:microsoft.com/office/officeart/2008/layout/AscendingPictureAccentProcess"/>
    <dgm:cxn modelId="{7B1C8A7F-F6DD-40F0-B119-0C6006E1DE38}" type="presParOf" srcId="{141249CE-3ABE-4E7D-83CF-677E7A3E140F}" destId="{563D3B48-87CF-45F9-BDDD-75310F633BD8}" srcOrd="10" destOrd="0" presId="urn:microsoft.com/office/officeart/2008/layout/AscendingPictureAccentProcess"/>
    <dgm:cxn modelId="{BDBD73D3-40BA-45F3-A57B-35C9812FFA91}" type="presParOf" srcId="{141249CE-3ABE-4E7D-83CF-677E7A3E140F}" destId="{E7517E59-D7FE-424B-A801-20E4888E6FBF}" srcOrd="11" destOrd="0" presId="urn:microsoft.com/office/officeart/2008/layout/AscendingPictureAccentProcess"/>
    <dgm:cxn modelId="{4FBE2AB9-122D-4B1A-8C18-C4DD9F917F6F}" type="presParOf" srcId="{141249CE-3ABE-4E7D-83CF-677E7A3E140F}" destId="{D55510A5-25EA-4E65-B5BA-2BBB4020C0B8}" srcOrd="12" destOrd="0" presId="urn:microsoft.com/office/officeart/2008/layout/AscendingPictureAccentProcess"/>
    <dgm:cxn modelId="{CA934F16-ED34-4251-9638-7CEB0A2156FA}" type="presParOf" srcId="{141249CE-3ABE-4E7D-83CF-677E7A3E140F}" destId="{7BBEFACB-4B31-47A3-93CC-92C1EBD60F09}" srcOrd="13" destOrd="0" presId="urn:microsoft.com/office/officeart/2008/layout/AscendingPictureAccentProcess"/>
    <dgm:cxn modelId="{53A41AC6-7032-43AB-BE88-477E518B683F}" type="presParOf" srcId="{141249CE-3ABE-4E7D-83CF-677E7A3E140F}" destId="{1FC8E248-A65A-47F5-B5B2-FB5069A0EC56}" srcOrd="14" destOrd="0" presId="urn:microsoft.com/office/officeart/2008/layout/AscendingPictureAccentProcess"/>
    <dgm:cxn modelId="{D3FB8C48-3656-48F2-9DFD-649E5D6A2CF0}" type="presParOf" srcId="{141249CE-3ABE-4E7D-83CF-677E7A3E140F}" destId="{7DE4E096-C034-4774-8354-FB946E56D86D}" srcOrd="15" destOrd="0" presId="urn:microsoft.com/office/officeart/2008/layout/AscendingPictureAccentProcess"/>
    <dgm:cxn modelId="{D86F6D7B-6DDF-45D9-8212-13DDFF6B0862}" type="presParOf" srcId="{141249CE-3ABE-4E7D-83CF-677E7A3E140F}" destId="{CAA6A3C7-3D13-4465-9663-33F6142EAB99}" srcOrd="16" destOrd="0" presId="urn:microsoft.com/office/officeart/2008/layout/AscendingPictureAccentProcess"/>
    <dgm:cxn modelId="{F90A7427-D0A0-4621-B2E2-B1A74BD94B44}" type="presParOf" srcId="{CAA6A3C7-3D13-4465-9663-33F6142EAB99}" destId="{86B3C25A-823B-4A4A-B0D8-9D82C4541F6B}" srcOrd="0" destOrd="0" presId="urn:microsoft.com/office/officeart/2008/layout/AscendingPictureAccentProcess"/>
    <dgm:cxn modelId="{39F5483B-F18B-4884-8EDE-FEFFBA5070CD}" type="presParOf" srcId="{141249CE-3ABE-4E7D-83CF-677E7A3E140F}" destId="{B9FD9B76-F925-44CF-81BE-6238B5325D2A}" srcOrd="17" destOrd="0" presId="urn:microsoft.com/office/officeart/2008/layout/AscendingPictureAccentProcess"/>
    <dgm:cxn modelId="{6A789CBD-5927-455C-B62A-6A7168F4791C}" type="presParOf" srcId="{141249CE-3ABE-4E7D-83CF-677E7A3E140F}" destId="{A68CB785-1D20-4560-89A0-AE212E51E570}" srcOrd="18" destOrd="0" presId="urn:microsoft.com/office/officeart/2008/layout/AscendingPictureAccentProcess"/>
    <dgm:cxn modelId="{912CAA2A-98CD-49DC-8BA9-5E4637DF58B7}" type="presParOf" srcId="{A68CB785-1D20-4560-89A0-AE212E51E570}" destId="{CA0A22E8-CEFD-49EA-9D6D-1CE013561234}" srcOrd="0" destOrd="0" presId="urn:microsoft.com/office/officeart/2008/layout/AscendingPictureAccentProcess"/>
    <dgm:cxn modelId="{6568697D-3659-46BA-90FF-895C7F4C5608}" type="presParOf" srcId="{141249CE-3ABE-4E7D-83CF-677E7A3E140F}" destId="{F9C5A36C-851C-4516-8D70-86A3849C8B19}" srcOrd="19" destOrd="0" presId="urn:microsoft.com/office/officeart/2008/layout/AscendingPictureAccentProcess"/>
    <dgm:cxn modelId="{B282A470-09D1-4F03-9EDA-B79ACE0D8931}" type="presParOf" srcId="{141249CE-3ABE-4E7D-83CF-677E7A3E140F}" destId="{7669A2FE-AE84-43CD-91C3-95CB2C8CE139}" srcOrd="20" destOrd="0" presId="urn:microsoft.com/office/officeart/2008/layout/AscendingPictureAccentProcess"/>
    <dgm:cxn modelId="{0107C2C1-5F74-4E24-8506-7272326539DA}" type="presParOf" srcId="{7669A2FE-AE84-43CD-91C3-95CB2C8CE139}" destId="{B4F6338E-6611-46C3-8771-45FB14C01F1E}" srcOrd="0" destOrd="0" presId="urn:microsoft.com/office/officeart/2008/layout/AscendingPictureAccentProcess"/>
    <dgm:cxn modelId="{93719B41-7510-420E-B395-79C80653A40F}" type="presParOf" srcId="{141249CE-3ABE-4E7D-83CF-677E7A3E140F}" destId="{D21A44FE-186B-414E-97E0-9FF612986C7C}" srcOrd="21" destOrd="0" presId="urn:microsoft.com/office/officeart/2008/layout/AscendingPictureAccentProcess"/>
    <dgm:cxn modelId="{E485D109-DAAD-40E6-BFFB-203634444F5C}" type="presParOf" srcId="{141249CE-3ABE-4E7D-83CF-677E7A3E140F}" destId="{2F37FE25-A6BF-4E24-AB0E-06CFFC98FE54}" srcOrd="22" destOrd="0" presId="urn:microsoft.com/office/officeart/2008/layout/AscendingPictureAccentProcess"/>
    <dgm:cxn modelId="{D485305E-F186-4DB0-951C-3B3B9FE7F985}" type="presParOf" srcId="{2F37FE25-A6BF-4E24-AB0E-06CFFC98FE54}" destId="{7AA628B5-9AAE-432E-9DE9-D27ABF1FA84C}" srcOrd="0" destOrd="0" presId="urn:microsoft.com/office/officeart/2008/layout/AscendingPictureAccentProcess"/>
    <dgm:cxn modelId="{1899B832-3F61-4C00-92EC-CA7AC77A2C99}" type="presParOf" srcId="{141249CE-3ABE-4E7D-83CF-677E7A3E140F}" destId="{3005AB79-C997-4422-B49B-4E8984BE300F}" srcOrd="23" destOrd="0" presId="urn:microsoft.com/office/officeart/2008/layout/AscendingPictureAccentProcess"/>
    <dgm:cxn modelId="{BDB1FDD5-6042-4D74-BD29-373E0E3B73B2}" type="presParOf" srcId="{141249CE-3ABE-4E7D-83CF-677E7A3E140F}" destId="{262C1D4F-8853-4A62-AFC2-259AC4A457B4}" srcOrd="24" destOrd="0" presId="urn:microsoft.com/office/officeart/2008/layout/AscendingPictureAccentProcess"/>
    <dgm:cxn modelId="{BA1CA1D0-7E50-4B5A-8E5F-F8E49753C556}" type="presParOf" srcId="{262C1D4F-8853-4A62-AFC2-259AC4A457B4}" destId="{8F5B0138-4095-49E4-A3BF-E26252390F7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2C941-3C74-4104-8F9F-DDD0595D374E}" type="doc">
      <dgm:prSet loTypeId="urn:microsoft.com/office/officeart/2005/8/layout/hList7" loCatId="cycle" qsTypeId="urn:microsoft.com/office/officeart/2005/8/quickstyle/simple1" qsCatId="simple" csTypeId="urn:microsoft.com/office/officeart/2005/8/colors/accent1_2" csCatId="accent1" phldr="1"/>
      <dgm:spPr/>
    </dgm:pt>
    <dgm:pt modelId="{0EEC2304-E82B-4475-997D-5477328E582A}">
      <dgm:prSet phldrT="[Text]"/>
      <dgm:spPr>
        <a:solidFill>
          <a:srgbClr val="68AFC8"/>
        </a:solidFill>
      </dgm:spPr>
      <dgm:t>
        <a:bodyPr/>
        <a:lstStyle/>
        <a:p>
          <a:r>
            <a:rPr lang="fr-CH" b="0" dirty="0" err="1"/>
            <a:t>Provide</a:t>
          </a:r>
          <a:r>
            <a:rPr lang="fr-CH" b="0" dirty="0"/>
            <a:t> </a:t>
          </a:r>
          <a:r>
            <a:rPr lang="fr-CH" b="0" dirty="0" err="1"/>
            <a:t>continuity</a:t>
          </a:r>
          <a:r>
            <a:rPr lang="fr-CH" b="0" dirty="0"/>
            <a:t> of care</a:t>
          </a:r>
          <a:endParaRPr lang="en-GB" b="0" dirty="0"/>
        </a:p>
      </dgm:t>
    </dgm:pt>
    <dgm:pt modelId="{621C96A1-B3D8-46F3-9B20-C5FF1BCCDA6C}" type="parTrans" cxnId="{1A052DB6-F194-4692-87BB-6E47D6056A15}">
      <dgm:prSet/>
      <dgm:spPr/>
      <dgm:t>
        <a:bodyPr/>
        <a:lstStyle/>
        <a:p>
          <a:endParaRPr lang="en-GB" b="0"/>
        </a:p>
      </dgm:t>
    </dgm:pt>
    <dgm:pt modelId="{4E98D5FD-135D-4520-B6FC-CB0D5ED5DE99}" type="sibTrans" cxnId="{1A052DB6-F194-4692-87BB-6E47D6056A15}">
      <dgm:prSet/>
      <dgm:spPr/>
      <dgm:t>
        <a:bodyPr/>
        <a:lstStyle/>
        <a:p>
          <a:endParaRPr lang="en-GB" b="0"/>
        </a:p>
      </dgm:t>
    </dgm:pt>
    <dgm:pt modelId="{839C72DD-BB41-404D-8D10-A49B88071C3B}">
      <dgm:prSet phldrT="[Text]"/>
      <dgm:spPr/>
      <dgm:t>
        <a:bodyPr/>
        <a:lstStyle/>
        <a:p>
          <a:r>
            <a:rPr lang="fr-CH" b="0" dirty="0"/>
            <a:t>Manage patients more </a:t>
          </a:r>
          <a:r>
            <a:rPr lang="fr-CH" b="0" dirty="0" err="1"/>
            <a:t>effectively</a:t>
          </a:r>
          <a:endParaRPr lang="en-GB" b="0" dirty="0"/>
        </a:p>
      </dgm:t>
    </dgm:pt>
    <dgm:pt modelId="{A3C0EC20-8BEB-42F0-9791-DE3A01BAD2B4}" type="parTrans" cxnId="{8189A58F-F74C-4130-A9E4-E5716C64E600}">
      <dgm:prSet/>
      <dgm:spPr/>
      <dgm:t>
        <a:bodyPr/>
        <a:lstStyle/>
        <a:p>
          <a:endParaRPr lang="en-GB" b="0"/>
        </a:p>
      </dgm:t>
    </dgm:pt>
    <dgm:pt modelId="{4FA16BEA-C461-4A4C-84DF-E1E396657BAE}" type="sibTrans" cxnId="{8189A58F-F74C-4130-A9E4-E5716C64E600}">
      <dgm:prSet/>
      <dgm:spPr/>
      <dgm:t>
        <a:bodyPr/>
        <a:lstStyle/>
        <a:p>
          <a:endParaRPr lang="en-GB" b="0"/>
        </a:p>
      </dgm:t>
    </dgm:pt>
    <dgm:pt modelId="{E4573D4C-1856-458B-AFA8-D50B47E26BF4}">
      <dgm:prSet phldrT="[Text]"/>
      <dgm:spPr>
        <a:solidFill>
          <a:srgbClr val="50C1E0"/>
        </a:solidFill>
      </dgm:spPr>
      <dgm:t>
        <a:bodyPr/>
        <a:lstStyle/>
        <a:p>
          <a:r>
            <a:rPr lang="fr-CH" b="0" dirty="0" err="1"/>
            <a:t>Improve</a:t>
          </a:r>
          <a:r>
            <a:rPr lang="fr-CH" b="0" dirty="0"/>
            <a:t> </a:t>
          </a:r>
          <a:r>
            <a:rPr lang="fr-CH" b="0" dirty="0" err="1"/>
            <a:t>clinical</a:t>
          </a:r>
          <a:r>
            <a:rPr lang="fr-CH" b="0" dirty="0"/>
            <a:t> </a:t>
          </a:r>
          <a:r>
            <a:rPr lang="fr-CH" b="0" dirty="0" err="1"/>
            <a:t>outcomes</a:t>
          </a:r>
          <a:r>
            <a:rPr lang="fr-CH" b="0" dirty="0"/>
            <a:t> </a:t>
          </a:r>
          <a:endParaRPr lang="en-GB" b="0" dirty="0"/>
        </a:p>
      </dgm:t>
    </dgm:pt>
    <dgm:pt modelId="{D66AE280-2329-4B70-9520-DDBDF2A1A93C}" type="parTrans" cxnId="{D2B2C0B7-81A5-4C22-8843-040BB5585AB5}">
      <dgm:prSet/>
      <dgm:spPr/>
      <dgm:t>
        <a:bodyPr/>
        <a:lstStyle/>
        <a:p>
          <a:endParaRPr lang="en-GB" b="0"/>
        </a:p>
      </dgm:t>
    </dgm:pt>
    <dgm:pt modelId="{510D7BFD-E51C-4353-B6D5-5C992CCAA3E0}" type="sibTrans" cxnId="{D2B2C0B7-81A5-4C22-8843-040BB5585AB5}">
      <dgm:prSet/>
      <dgm:spPr/>
      <dgm:t>
        <a:bodyPr/>
        <a:lstStyle/>
        <a:p>
          <a:endParaRPr lang="en-GB" b="0"/>
        </a:p>
      </dgm:t>
    </dgm:pt>
    <dgm:pt modelId="{83A04EC9-5FB6-094A-93EF-675B52F2216A}">
      <dgm:prSet/>
      <dgm:spPr/>
      <dgm:t>
        <a:bodyPr/>
        <a:lstStyle/>
        <a:p>
          <a:r>
            <a:rPr lang="fr-FR" b="0" dirty="0" err="1"/>
            <a:t>Reduce</a:t>
          </a:r>
          <a:r>
            <a:rPr lang="fr-FR" b="0" dirty="0"/>
            <a:t> </a:t>
          </a:r>
          <a:r>
            <a:rPr lang="fr-FR" b="0" dirty="0" err="1"/>
            <a:t>medical</a:t>
          </a:r>
          <a:r>
            <a:rPr lang="fr-FR" b="0" dirty="0"/>
            <a:t> &amp; </a:t>
          </a:r>
          <a:r>
            <a:rPr lang="fr-FR" b="0" dirty="0" err="1"/>
            <a:t>healthcare</a:t>
          </a:r>
          <a:r>
            <a:rPr lang="fr-FR" b="0" dirty="0"/>
            <a:t> </a:t>
          </a:r>
          <a:r>
            <a:rPr lang="fr-FR" b="0" dirty="0" err="1"/>
            <a:t>costs</a:t>
          </a:r>
          <a:endParaRPr lang="fr-FR" b="0" dirty="0"/>
        </a:p>
      </dgm:t>
    </dgm:pt>
    <dgm:pt modelId="{C1A2D25F-8167-934A-8658-933E18F015D4}" type="parTrans" cxnId="{20A60EE9-A1ED-834B-8AD2-BBC491654BD6}">
      <dgm:prSet/>
      <dgm:spPr/>
      <dgm:t>
        <a:bodyPr/>
        <a:lstStyle/>
        <a:p>
          <a:endParaRPr lang="fr-FR" b="0"/>
        </a:p>
      </dgm:t>
    </dgm:pt>
    <dgm:pt modelId="{37E2AA01-B2F9-EF4F-9453-A54FE6865F22}" type="sibTrans" cxnId="{20A60EE9-A1ED-834B-8AD2-BBC491654BD6}">
      <dgm:prSet/>
      <dgm:spPr/>
      <dgm:t>
        <a:bodyPr/>
        <a:lstStyle/>
        <a:p>
          <a:endParaRPr lang="fr-FR" b="0"/>
        </a:p>
      </dgm:t>
    </dgm:pt>
    <dgm:pt modelId="{C99B9BFE-3854-484E-84ED-C1643941048C}" type="pres">
      <dgm:prSet presAssocID="{E202C941-3C74-4104-8F9F-DDD0595D374E}" presName="Name0" presStyleCnt="0">
        <dgm:presLayoutVars>
          <dgm:dir/>
          <dgm:resizeHandles val="exact"/>
        </dgm:presLayoutVars>
      </dgm:prSet>
      <dgm:spPr/>
    </dgm:pt>
    <dgm:pt modelId="{BB0ADE85-A7AD-E442-A196-7AB0BDF56864}" type="pres">
      <dgm:prSet presAssocID="{E202C941-3C74-4104-8F9F-DDD0595D374E}" presName="fgShape" presStyleLbl="fgShp" presStyleIdx="0" presStyleCnt="1"/>
      <dgm:spPr/>
    </dgm:pt>
    <dgm:pt modelId="{1DE3BC6B-2A3B-644A-A9EA-E7989AB37F3F}" type="pres">
      <dgm:prSet presAssocID="{E202C941-3C74-4104-8F9F-DDD0595D374E}" presName="linComp" presStyleCnt="0"/>
      <dgm:spPr/>
    </dgm:pt>
    <dgm:pt modelId="{5816A514-B824-654A-A7D3-10E0C379F9EE}" type="pres">
      <dgm:prSet presAssocID="{0EEC2304-E82B-4475-997D-5477328E582A}" presName="compNode" presStyleCnt="0"/>
      <dgm:spPr/>
    </dgm:pt>
    <dgm:pt modelId="{69F9C274-BC78-D64C-ACB5-E7DEE0676C9D}" type="pres">
      <dgm:prSet presAssocID="{0EEC2304-E82B-4475-997D-5477328E582A}" presName="bkgdShape" presStyleLbl="node1" presStyleIdx="0" presStyleCnt="4"/>
      <dgm:spPr/>
    </dgm:pt>
    <dgm:pt modelId="{E5904178-56F1-D648-B9CA-0D2BCE8002D5}" type="pres">
      <dgm:prSet presAssocID="{0EEC2304-E82B-4475-997D-5477328E582A}" presName="nodeTx" presStyleLbl="node1" presStyleIdx="0" presStyleCnt="4">
        <dgm:presLayoutVars>
          <dgm:bulletEnabled val="1"/>
        </dgm:presLayoutVars>
      </dgm:prSet>
      <dgm:spPr/>
    </dgm:pt>
    <dgm:pt modelId="{4F7985E1-1787-D449-B85C-5F0D0693965B}" type="pres">
      <dgm:prSet presAssocID="{0EEC2304-E82B-4475-997D-5477328E582A}" presName="invisiNode" presStyleLbl="node1" presStyleIdx="0" presStyleCnt="4"/>
      <dgm:spPr/>
    </dgm:pt>
    <dgm:pt modelId="{ACD43FFE-905F-6A4A-891B-1F85E6DB7BC1}" type="pres">
      <dgm:prSet presAssocID="{0EEC2304-E82B-4475-997D-5477328E582A}" presName="imagNode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9AC9DA-3B6B-6B4F-B150-3345AE4F5891}" type="pres">
      <dgm:prSet presAssocID="{4E98D5FD-135D-4520-B6FC-CB0D5ED5DE99}" presName="sibTrans" presStyleLbl="sibTrans2D1" presStyleIdx="0" presStyleCnt="0"/>
      <dgm:spPr/>
    </dgm:pt>
    <dgm:pt modelId="{6AEA9F50-7C6C-E649-9173-4D284D8F1784}" type="pres">
      <dgm:prSet presAssocID="{839C72DD-BB41-404D-8D10-A49B88071C3B}" presName="compNode" presStyleCnt="0"/>
      <dgm:spPr/>
    </dgm:pt>
    <dgm:pt modelId="{05AA8F7A-E603-B146-8A9F-4314385F87D5}" type="pres">
      <dgm:prSet presAssocID="{839C72DD-BB41-404D-8D10-A49B88071C3B}" presName="bkgdShape" presStyleLbl="node1" presStyleIdx="1" presStyleCnt="4"/>
      <dgm:spPr/>
    </dgm:pt>
    <dgm:pt modelId="{F398129A-9EB9-3C43-A59C-E0353FDD6B2E}" type="pres">
      <dgm:prSet presAssocID="{839C72DD-BB41-404D-8D10-A49B88071C3B}" presName="nodeTx" presStyleLbl="node1" presStyleIdx="1" presStyleCnt="4">
        <dgm:presLayoutVars>
          <dgm:bulletEnabled val="1"/>
        </dgm:presLayoutVars>
      </dgm:prSet>
      <dgm:spPr/>
    </dgm:pt>
    <dgm:pt modelId="{B1E57359-4413-7548-944A-DDA62F3197B0}" type="pres">
      <dgm:prSet presAssocID="{839C72DD-BB41-404D-8D10-A49B88071C3B}" presName="invisiNode" presStyleLbl="node1" presStyleIdx="1" presStyleCnt="4"/>
      <dgm:spPr/>
    </dgm:pt>
    <dgm:pt modelId="{4C70EC04-2763-F24E-B448-75C878C7B55C}" type="pres">
      <dgm:prSet presAssocID="{839C72DD-BB41-404D-8D10-A49B88071C3B}" presName="imagNode" presStyleLbl="fgImgPlace1" presStyleIdx="1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918DCD-6F75-A647-B110-74467CFF33C7}" type="pres">
      <dgm:prSet presAssocID="{4FA16BEA-C461-4A4C-84DF-E1E396657BAE}" presName="sibTrans" presStyleLbl="sibTrans2D1" presStyleIdx="0" presStyleCnt="0"/>
      <dgm:spPr/>
    </dgm:pt>
    <dgm:pt modelId="{7E833D5F-6514-954C-9353-2E9DB347CB08}" type="pres">
      <dgm:prSet presAssocID="{E4573D4C-1856-458B-AFA8-D50B47E26BF4}" presName="compNode" presStyleCnt="0"/>
      <dgm:spPr/>
    </dgm:pt>
    <dgm:pt modelId="{943038D7-CF78-0948-8D8C-3B96CD48494C}" type="pres">
      <dgm:prSet presAssocID="{E4573D4C-1856-458B-AFA8-D50B47E26BF4}" presName="bkgdShape" presStyleLbl="node1" presStyleIdx="2" presStyleCnt="4"/>
      <dgm:spPr/>
    </dgm:pt>
    <dgm:pt modelId="{E3B53587-7358-4041-A5CF-61D23AEF8A4C}" type="pres">
      <dgm:prSet presAssocID="{E4573D4C-1856-458B-AFA8-D50B47E26BF4}" presName="nodeTx" presStyleLbl="node1" presStyleIdx="2" presStyleCnt="4">
        <dgm:presLayoutVars>
          <dgm:bulletEnabled val="1"/>
        </dgm:presLayoutVars>
      </dgm:prSet>
      <dgm:spPr/>
    </dgm:pt>
    <dgm:pt modelId="{D7357BBD-420D-8F46-A257-3331506C37D2}" type="pres">
      <dgm:prSet presAssocID="{E4573D4C-1856-458B-AFA8-D50B47E26BF4}" presName="invisiNode" presStyleLbl="node1" presStyleIdx="2" presStyleCnt="4"/>
      <dgm:spPr/>
    </dgm:pt>
    <dgm:pt modelId="{AEDF0533-DB8E-2142-9E41-D819A24A3590}" type="pres">
      <dgm:prSet presAssocID="{E4573D4C-1856-458B-AFA8-D50B47E26BF4}" presName="imagNode" presStyleLbl="fgImgPlace1" presStyleIdx="2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3444D9-A7C8-9C47-AC8B-B8B6B8B0B703}" type="pres">
      <dgm:prSet presAssocID="{510D7BFD-E51C-4353-B6D5-5C992CCAA3E0}" presName="sibTrans" presStyleLbl="sibTrans2D1" presStyleIdx="0" presStyleCnt="0"/>
      <dgm:spPr/>
    </dgm:pt>
    <dgm:pt modelId="{441BB561-A90F-8047-8079-18DEAACCF93B}" type="pres">
      <dgm:prSet presAssocID="{83A04EC9-5FB6-094A-93EF-675B52F2216A}" presName="compNode" presStyleCnt="0"/>
      <dgm:spPr/>
    </dgm:pt>
    <dgm:pt modelId="{65143F95-E789-804E-8CD0-679944B8FE5A}" type="pres">
      <dgm:prSet presAssocID="{83A04EC9-5FB6-094A-93EF-675B52F2216A}" presName="bkgdShape" presStyleLbl="node1" presStyleIdx="3" presStyleCnt="4"/>
      <dgm:spPr/>
    </dgm:pt>
    <dgm:pt modelId="{AD8A6347-0D4A-7E49-8000-2EF9B3274E24}" type="pres">
      <dgm:prSet presAssocID="{83A04EC9-5FB6-094A-93EF-675B52F2216A}" presName="nodeTx" presStyleLbl="node1" presStyleIdx="3" presStyleCnt="4">
        <dgm:presLayoutVars>
          <dgm:bulletEnabled val="1"/>
        </dgm:presLayoutVars>
      </dgm:prSet>
      <dgm:spPr/>
    </dgm:pt>
    <dgm:pt modelId="{5C211BFF-6489-4142-BEBF-425C0442EB1D}" type="pres">
      <dgm:prSet presAssocID="{83A04EC9-5FB6-094A-93EF-675B52F2216A}" presName="invisiNode" presStyleLbl="node1" presStyleIdx="3" presStyleCnt="4"/>
      <dgm:spPr/>
    </dgm:pt>
    <dgm:pt modelId="{6509B63D-B847-4C43-B30E-D373C221F25A}" type="pres">
      <dgm:prSet presAssocID="{83A04EC9-5FB6-094A-93EF-675B52F2216A}" presName="imagNode" presStyleLbl="fgImgPlace1" presStyleIdx="3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8534E03-038F-F24A-851B-B57A46405BE0}" type="presOf" srcId="{510D7BFD-E51C-4353-B6D5-5C992CCAA3E0}" destId="{013444D9-A7C8-9C47-AC8B-B8B6B8B0B703}" srcOrd="0" destOrd="0" presId="urn:microsoft.com/office/officeart/2005/8/layout/hList7"/>
    <dgm:cxn modelId="{54488608-C244-D741-982A-8844650734A4}" type="presOf" srcId="{E4573D4C-1856-458B-AFA8-D50B47E26BF4}" destId="{943038D7-CF78-0948-8D8C-3B96CD48494C}" srcOrd="0" destOrd="0" presId="urn:microsoft.com/office/officeart/2005/8/layout/hList7"/>
    <dgm:cxn modelId="{0712461A-4087-B34D-B143-6ECFAD4D37CD}" type="presOf" srcId="{839C72DD-BB41-404D-8D10-A49B88071C3B}" destId="{05AA8F7A-E603-B146-8A9F-4314385F87D5}" srcOrd="0" destOrd="0" presId="urn:microsoft.com/office/officeart/2005/8/layout/hList7"/>
    <dgm:cxn modelId="{FECE9C43-3469-DF4A-83AC-6202C0C2A4B9}" type="presOf" srcId="{0EEC2304-E82B-4475-997D-5477328E582A}" destId="{E5904178-56F1-D648-B9CA-0D2BCE8002D5}" srcOrd="1" destOrd="0" presId="urn:microsoft.com/office/officeart/2005/8/layout/hList7"/>
    <dgm:cxn modelId="{49B97A55-8883-804B-B9D1-B1826EBBA585}" type="presOf" srcId="{0EEC2304-E82B-4475-997D-5477328E582A}" destId="{69F9C274-BC78-D64C-ACB5-E7DEE0676C9D}" srcOrd="0" destOrd="0" presId="urn:microsoft.com/office/officeart/2005/8/layout/hList7"/>
    <dgm:cxn modelId="{1DDDB881-C303-EE4B-BEDB-761FE34CD660}" type="presOf" srcId="{4E98D5FD-135D-4520-B6FC-CB0D5ED5DE99}" destId="{CA9AC9DA-3B6B-6B4F-B150-3345AE4F5891}" srcOrd="0" destOrd="0" presId="urn:microsoft.com/office/officeart/2005/8/layout/hList7"/>
    <dgm:cxn modelId="{8189A58F-F74C-4130-A9E4-E5716C64E600}" srcId="{E202C941-3C74-4104-8F9F-DDD0595D374E}" destId="{839C72DD-BB41-404D-8D10-A49B88071C3B}" srcOrd="1" destOrd="0" parTransId="{A3C0EC20-8BEB-42F0-9791-DE3A01BAD2B4}" sibTransId="{4FA16BEA-C461-4A4C-84DF-E1E396657BAE}"/>
    <dgm:cxn modelId="{7BDEE1A9-0055-D241-BD11-FCE5513C988C}" type="presOf" srcId="{83A04EC9-5FB6-094A-93EF-675B52F2216A}" destId="{AD8A6347-0D4A-7E49-8000-2EF9B3274E24}" srcOrd="1" destOrd="0" presId="urn:microsoft.com/office/officeart/2005/8/layout/hList7"/>
    <dgm:cxn modelId="{F5A72EB3-E2C8-BC43-AC2C-9782B4BA6987}" type="presOf" srcId="{E202C941-3C74-4104-8F9F-DDD0595D374E}" destId="{C99B9BFE-3854-484E-84ED-C1643941048C}" srcOrd="0" destOrd="0" presId="urn:microsoft.com/office/officeart/2005/8/layout/hList7"/>
    <dgm:cxn modelId="{A30EA7B3-4778-CF41-B790-1C4243AFF9BE}" type="presOf" srcId="{4FA16BEA-C461-4A4C-84DF-E1E396657BAE}" destId="{46918DCD-6F75-A647-B110-74467CFF33C7}" srcOrd="0" destOrd="0" presId="urn:microsoft.com/office/officeart/2005/8/layout/hList7"/>
    <dgm:cxn modelId="{1A052DB6-F194-4692-87BB-6E47D6056A15}" srcId="{E202C941-3C74-4104-8F9F-DDD0595D374E}" destId="{0EEC2304-E82B-4475-997D-5477328E582A}" srcOrd="0" destOrd="0" parTransId="{621C96A1-B3D8-46F3-9B20-C5FF1BCCDA6C}" sibTransId="{4E98D5FD-135D-4520-B6FC-CB0D5ED5DE99}"/>
    <dgm:cxn modelId="{D2B2C0B7-81A5-4C22-8843-040BB5585AB5}" srcId="{E202C941-3C74-4104-8F9F-DDD0595D374E}" destId="{E4573D4C-1856-458B-AFA8-D50B47E26BF4}" srcOrd="2" destOrd="0" parTransId="{D66AE280-2329-4B70-9520-DDBDF2A1A93C}" sibTransId="{510D7BFD-E51C-4353-B6D5-5C992CCAA3E0}"/>
    <dgm:cxn modelId="{45FC76C1-CAB8-0A4F-9308-349C9C90A587}" type="presOf" srcId="{839C72DD-BB41-404D-8D10-A49B88071C3B}" destId="{F398129A-9EB9-3C43-A59C-E0353FDD6B2E}" srcOrd="1" destOrd="0" presId="urn:microsoft.com/office/officeart/2005/8/layout/hList7"/>
    <dgm:cxn modelId="{1723EFD5-C4C1-5544-BF82-934B39933121}" type="presOf" srcId="{E4573D4C-1856-458B-AFA8-D50B47E26BF4}" destId="{E3B53587-7358-4041-A5CF-61D23AEF8A4C}" srcOrd="1" destOrd="0" presId="urn:microsoft.com/office/officeart/2005/8/layout/hList7"/>
    <dgm:cxn modelId="{FD3378E3-B297-3240-AD19-4E29ED69A734}" type="presOf" srcId="{83A04EC9-5FB6-094A-93EF-675B52F2216A}" destId="{65143F95-E789-804E-8CD0-679944B8FE5A}" srcOrd="0" destOrd="0" presId="urn:microsoft.com/office/officeart/2005/8/layout/hList7"/>
    <dgm:cxn modelId="{20A60EE9-A1ED-834B-8AD2-BBC491654BD6}" srcId="{E202C941-3C74-4104-8F9F-DDD0595D374E}" destId="{83A04EC9-5FB6-094A-93EF-675B52F2216A}" srcOrd="3" destOrd="0" parTransId="{C1A2D25F-8167-934A-8658-933E18F015D4}" sibTransId="{37E2AA01-B2F9-EF4F-9453-A54FE6865F22}"/>
    <dgm:cxn modelId="{D847E76C-E229-104F-8995-F0BB442B533B}" type="presParOf" srcId="{C99B9BFE-3854-484E-84ED-C1643941048C}" destId="{BB0ADE85-A7AD-E442-A196-7AB0BDF56864}" srcOrd="0" destOrd="0" presId="urn:microsoft.com/office/officeart/2005/8/layout/hList7"/>
    <dgm:cxn modelId="{79A871FE-B608-6B4B-A7CB-A123A2A5E3D5}" type="presParOf" srcId="{C99B9BFE-3854-484E-84ED-C1643941048C}" destId="{1DE3BC6B-2A3B-644A-A9EA-E7989AB37F3F}" srcOrd="1" destOrd="0" presId="urn:microsoft.com/office/officeart/2005/8/layout/hList7"/>
    <dgm:cxn modelId="{A2DD73C3-069D-9F48-990A-1EA4DC801DC9}" type="presParOf" srcId="{1DE3BC6B-2A3B-644A-A9EA-E7989AB37F3F}" destId="{5816A514-B824-654A-A7D3-10E0C379F9EE}" srcOrd="0" destOrd="0" presId="urn:microsoft.com/office/officeart/2005/8/layout/hList7"/>
    <dgm:cxn modelId="{F24B6010-5D74-6A4E-AD3A-73867E689767}" type="presParOf" srcId="{5816A514-B824-654A-A7D3-10E0C379F9EE}" destId="{69F9C274-BC78-D64C-ACB5-E7DEE0676C9D}" srcOrd="0" destOrd="0" presId="urn:microsoft.com/office/officeart/2005/8/layout/hList7"/>
    <dgm:cxn modelId="{D427391E-73C6-C240-B628-0949B98B284D}" type="presParOf" srcId="{5816A514-B824-654A-A7D3-10E0C379F9EE}" destId="{E5904178-56F1-D648-B9CA-0D2BCE8002D5}" srcOrd="1" destOrd="0" presId="urn:microsoft.com/office/officeart/2005/8/layout/hList7"/>
    <dgm:cxn modelId="{F9881014-A250-D54D-BC92-EF43C07EC5DF}" type="presParOf" srcId="{5816A514-B824-654A-A7D3-10E0C379F9EE}" destId="{4F7985E1-1787-D449-B85C-5F0D0693965B}" srcOrd="2" destOrd="0" presId="urn:microsoft.com/office/officeart/2005/8/layout/hList7"/>
    <dgm:cxn modelId="{DB26AF8D-4210-FA43-A448-95AB12E46487}" type="presParOf" srcId="{5816A514-B824-654A-A7D3-10E0C379F9EE}" destId="{ACD43FFE-905F-6A4A-891B-1F85E6DB7BC1}" srcOrd="3" destOrd="0" presId="urn:microsoft.com/office/officeart/2005/8/layout/hList7"/>
    <dgm:cxn modelId="{331C6363-72E9-3D45-9D19-6BF3C430ECC5}" type="presParOf" srcId="{1DE3BC6B-2A3B-644A-A9EA-E7989AB37F3F}" destId="{CA9AC9DA-3B6B-6B4F-B150-3345AE4F5891}" srcOrd="1" destOrd="0" presId="urn:microsoft.com/office/officeart/2005/8/layout/hList7"/>
    <dgm:cxn modelId="{B7D564DC-0D3C-AD41-82AA-F5A316FAEA58}" type="presParOf" srcId="{1DE3BC6B-2A3B-644A-A9EA-E7989AB37F3F}" destId="{6AEA9F50-7C6C-E649-9173-4D284D8F1784}" srcOrd="2" destOrd="0" presId="urn:microsoft.com/office/officeart/2005/8/layout/hList7"/>
    <dgm:cxn modelId="{DEA97B6D-B4ED-4A43-8C96-039F1025ADDC}" type="presParOf" srcId="{6AEA9F50-7C6C-E649-9173-4D284D8F1784}" destId="{05AA8F7A-E603-B146-8A9F-4314385F87D5}" srcOrd="0" destOrd="0" presId="urn:microsoft.com/office/officeart/2005/8/layout/hList7"/>
    <dgm:cxn modelId="{097642BE-8C90-EE4A-AAD1-21EE97775CAE}" type="presParOf" srcId="{6AEA9F50-7C6C-E649-9173-4D284D8F1784}" destId="{F398129A-9EB9-3C43-A59C-E0353FDD6B2E}" srcOrd="1" destOrd="0" presId="urn:microsoft.com/office/officeart/2005/8/layout/hList7"/>
    <dgm:cxn modelId="{9AA99C09-EE26-444C-8495-C24749D0A134}" type="presParOf" srcId="{6AEA9F50-7C6C-E649-9173-4D284D8F1784}" destId="{B1E57359-4413-7548-944A-DDA62F3197B0}" srcOrd="2" destOrd="0" presId="urn:microsoft.com/office/officeart/2005/8/layout/hList7"/>
    <dgm:cxn modelId="{E503CACE-D7B8-3243-9766-3E8C09C6F2E0}" type="presParOf" srcId="{6AEA9F50-7C6C-E649-9173-4D284D8F1784}" destId="{4C70EC04-2763-F24E-B448-75C878C7B55C}" srcOrd="3" destOrd="0" presId="urn:microsoft.com/office/officeart/2005/8/layout/hList7"/>
    <dgm:cxn modelId="{F08A935D-2D79-2A4B-8A7C-8A1A2F79033C}" type="presParOf" srcId="{1DE3BC6B-2A3B-644A-A9EA-E7989AB37F3F}" destId="{46918DCD-6F75-A647-B110-74467CFF33C7}" srcOrd="3" destOrd="0" presId="urn:microsoft.com/office/officeart/2005/8/layout/hList7"/>
    <dgm:cxn modelId="{71E2951C-7B9C-0541-BC5A-8D0DBA2309A2}" type="presParOf" srcId="{1DE3BC6B-2A3B-644A-A9EA-E7989AB37F3F}" destId="{7E833D5F-6514-954C-9353-2E9DB347CB08}" srcOrd="4" destOrd="0" presId="urn:microsoft.com/office/officeart/2005/8/layout/hList7"/>
    <dgm:cxn modelId="{184CC874-12F0-464A-AFE1-8463ED6D4F80}" type="presParOf" srcId="{7E833D5F-6514-954C-9353-2E9DB347CB08}" destId="{943038D7-CF78-0948-8D8C-3B96CD48494C}" srcOrd="0" destOrd="0" presId="urn:microsoft.com/office/officeart/2005/8/layout/hList7"/>
    <dgm:cxn modelId="{547544E2-4D80-574C-AE91-9EC5F59FCE9D}" type="presParOf" srcId="{7E833D5F-6514-954C-9353-2E9DB347CB08}" destId="{E3B53587-7358-4041-A5CF-61D23AEF8A4C}" srcOrd="1" destOrd="0" presId="urn:microsoft.com/office/officeart/2005/8/layout/hList7"/>
    <dgm:cxn modelId="{758A43B2-8655-2547-8FA7-1E470806E6D8}" type="presParOf" srcId="{7E833D5F-6514-954C-9353-2E9DB347CB08}" destId="{D7357BBD-420D-8F46-A257-3331506C37D2}" srcOrd="2" destOrd="0" presId="urn:microsoft.com/office/officeart/2005/8/layout/hList7"/>
    <dgm:cxn modelId="{81F0EA86-C010-2243-911F-EB20AEC19B77}" type="presParOf" srcId="{7E833D5F-6514-954C-9353-2E9DB347CB08}" destId="{AEDF0533-DB8E-2142-9E41-D819A24A3590}" srcOrd="3" destOrd="0" presId="urn:microsoft.com/office/officeart/2005/8/layout/hList7"/>
    <dgm:cxn modelId="{9ABE1070-2D30-5547-8F2A-D753EE250B61}" type="presParOf" srcId="{1DE3BC6B-2A3B-644A-A9EA-E7989AB37F3F}" destId="{013444D9-A7C8-9C47-AC8B-B8B6B8B0B703}" srcOrd="5" destOrd="0" presId="urn:microsoft.com/office/officeart/2005/8/layout/hList7"/>
    <dgm:cxn modelId="{06DCE6E5-0858-B641-BCB3-7BE6FC684F9B}" type="presParOf" srcId="{1DE3BC6B-2A3B-644A-A9EA-E7989AB37F3F}" destId="{441BB561-A90F-8047-8079-18DEAACCF93B}" srcOrd="6" destOrd="0" presId="urn:microsoft.com/office/officeart/2005/8/layout/hList7"/>
    <dgm:cxn modelId="{6EA450B9-48D8-3D4C-B35F-DD436A6403C7}" type="presParOf" srcId="{441BB561-A90F-8047-8079-18DEAACCF93B}" destId="{65143F95-E789-804E-8CD0-679944B8FE5A}" srcOrd="0" destOrd="0" presId="urn:microsoft.com/office/officeart/2005/8/layout/hList7"/>
    <dgm:cxn modelId="{930C99C9-CCAB-504E-A541-E37C879D2BB4}" type="presParOf" srcId="{441BB561-A90F-8047-8079-18DEAACCF93B}" destId="{AD8A6347-0D4A-7E49-8000-2EF9B3274E24}" srcOrd="1" destOrd="0" presId="urn:microsoft.com/office/officeart/2005/8/layout/hList7"/>
    <dgm:cxn modelId="{3841A5B6-45B6-A940-B061-4A01D8C89646}" type="presParOf" srcId="{441BB561-A90F-8047-8079-18DEAACCF93B}" destId="{5C211BFF-6489-4142-BEBF-425C0442EB1D}" srcOrd="2" destOrd="0" presId="urn:microsoft.com/office/officeart/2005/8/layout/hList7"/>
    <dgm:cxn modelId="{5A0D74C6-602F-2149-8D3E-E982216C0021}" type="presParOf" srcId="{441BB561-A90F-8047-8079-18DEAACCF93B}" destId="{6509B63D-B847-4C43-B30E-D373C221F2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130EE2-1BE5-4AA7-90B5-627A0018270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9DDCAE-52C9-46C6-99CB-055D27AC96D2}">
      <dgm:prSet phldrT="[Text]"/>
      <dgm:spPr/>
      <dgm:t>
        <a:bodyPr/>
        <a:lstStyle/>
        <a:p>
          <a:r>
            <a:rPr lang="fr-CH" dirty="0"/>
            <a:t>Driving Policy Changes </a:t>
          </a:r>
          <a:endParaRPr lang="en-GB" dirty="0"/>
        </a:p>
      </dgm:t>
    </dgm:pt>
    <dgm:pt modelId="{5EA23F2D-AAC0-44FB-B350-EF34B22DA459}" type="parTrans" cxnId="{FD63C5D9-ED8B-4D6B-BA48-B0FD901D7D2B}">
      <dgm:prSet/>
      <dgm:spPr/>
      <dgm:t>
        <a:bodyPr/>
        <a:lstStyle/>
        <a:p>
          <a:endParaRPr lang="en-GB"/>
        </a:p>
      </dgm:t>
    </dgm:pt>
    <dgm:pt modelId="{9189F520-7DA2-4438-B5CF-D36512E2B5AB}" type="sibTrans" cxnId="{FD63C5D9-ED8B-4D6B-BA48-B0FD901D7D2B}">
      <dgm:prSet/>
      <dgm:spPr/>
      <dgm:t>
        <a:bodyPr/>
        <a:lstStyle/>
        <a:p>
          <a:endParaRPr lang="en-GB"/>
        </a:p>
      </dgm:t>
    </dgm:pt>
    <dgm:pt modelId="{B8C08F22-AD23-456A-8198-C07D4704F253}">
      <dgm:prSet phldrT="[Text]"/>
      <dgm:spPr/>
      <dgm:t>
        <a:bodyPr/>
        <a:lstStyle/>
        <a:p>
          <a:r>
            <a:rPr lang="fr-CH" dirty="0" err="1"/>
            <a:t>Educational</a:t>
          </a:r>
          <a:r>
            <a:rPr lang="fr-CH" dirty="0"/>
            <a:t> support &amp; </a:t>
          </a:r>
          <a:r>
            <a:rPr lang="fr-CH" dirty="0" err="1"/>
            <a:t>tools</a:t>
          </a:r>
          <a:endParaRPr lang="en-GB" dirty="0"/>
        </a:p>
      </dgm:t>
    </dgm:pt>
    <dgm:pt modelId="{32810D63-1C7E-4086-BDBC-2987BF454221}" type="parTrans" cxnId="{1EB5ADDE-6518-48CD-B03E-2A2361A87C87}">
      <dgm:prSet/>
      <dgm:spPr/>
      <dgm:t>
        <a:bodyPr/>
        <a:lstStyle/>
        <a:p>
          <a:endParaRPr lang="en-GB"/>
        </a:p>
      </dgm:t>
    </dgm:pt>
    <dgm:pt modelId="{DCADE957-475E-4BB9-A92C-3DC98E662A41}" type="sibTrans" cxnId="{1EB5ADDE-6518-48CD-B03E-2A2361A87C87}">
      <dgm:prSet/>
      <dgm:spPr/>
      <dgm:t>
        <a:bodyPr/>
        <a:lstStyle/>
        <a:p>
          <a:endParaRPr lang="en-GB"/>
        </a:p>
      </dgm:t>
    </dgm:pt>
    <dgm:pt modelId="{52060205-F8D3-4EF3-A175-8FF3FFFC5809}">
      <dgm:prSet phldrT="[Text]"/>
      <dgm:spPr/>
      <dgm:t>
        <a:bodyPr/>
        <a:lstStyle/>
        <a:p>
          <a:r>
            <a:rPr lang="en-GB" dirty="0"/>
            <a:t>FLS / patient </a:t>
          </a:r>
        </a:p>
        <a:p>
          <a:r>
            <a:rPr lang="en-GB" dirty="0"/>
            <a:t>Resources</a:t>
          </a:r>
        </a:p>
      </dgm:t>
    </dgm:pt>
    <dgm:pt modelId="{44D78C03-8208-42CC-9D75-3974C434C9E5}" type="parTrans" cxnId="{0ABF67FF-5792-4E3A-9880-F35968432A89}">
      <dgm:prSet/>
      <dgm:spPr/>
      <dgm:t>
        <a:bodyPr/>
        <a:lstStyle/>
        <a:p>
          <a:endParaRPr lang="en-GB"/>
        </a:p>
      </dgm:t>
    </dgm:pt>
    <dgm:pt modelId="{CB31C1B2-6DCF-463E-9734-B063DA2B90BA}" type="sibTrans" cxnId="{0ABF67FF-5792-4E3A-9880-F35968432A89}">
      <dgm:prSet/>
      <dgm:spPr/>
      <dgm:t>
        <a:bodyPr/>
        <a:lstStyle/>
        <a:p>
          <a:endParaRPr lang="en-GB"/>
        </a:p>
      </dgm:t>
    </dgm:pt>
    <dgm:pt modelId="{CD966F96-6E7C-4A4D-9464-DE522DBFB8D3}">
      <dgm:prSet phldrT="[Text]"/>
      <dgm:spPr/>
      <dgm:t>
        <a:bodyPr/>
        <a:lstStyle/>
        <a:p>
          <a:r>
            <a:rPr lang="en-GB"/>
            <a:t>Patient pathway</a:t>
          </a:r>
        </a:p>
        <a:p>
          <a:r>
            <a:rPr lang="en-GB"/>
            <a:t>Benchmarking </a:t>
          </a:r>
        </a:p>
        <a:p>
          <a:r>
            <a:rPr lang="en-GB"/>
            <a:t>&amp; effectivenes</a:t>
          </a:r>
          <a:endParaRPr lang="en-GB" dirty="0"/>
        </a:p>
      </dgm:t>
    </dgm:pt>
    <dgm:pt modelId="{27746909-1635-4336-99D4-C6B11D9C9A90}" type="parTrans" cxnId="{9ED6F340-1361-4CDE-8C10-6B05B12BD492}">
      <dgm:prSet/>
      <dgm:spPr/>
      <dgm:t>
        <a:bodyPr/>
        <a:lstStyle/>
        <a:p>
          <a:endParaRPr lang="en-GB"/>
        </a:p>
      </dgm:t>
    </dgm:pt>
    <dgm:pt modelId="{30F6D3C3-5610-491B-A795-6027E0EFFA6C}" type="sibTrans" cxnId="{9ED6F340-1361-4CDE-8C10-6B05B12BD492}">
      <dgm:prSet/>
      <dgm:spPr/>
      <dgm:t>
        <a:bodyPr/>
        <a:lstStyle/>
        <a:p>
          <a:endParaRPr lang="en-GB"/>
        </a:p>
      </dgm:t>
    </dgm:pt>
    <dgm:pt modelId="{05945774-9148-4975-91D6-148BE87977F8}" type="pres">
      <dgm:prSet presAssocID="{BE130EE2-1BE5-4AA7-90B5-627A00182705}" presName="cycle" presStyleCnt="0">
        <dgm:presLayoutVars>
          <dgm:dir/>
          <dgm:resizeHandles val="exact"/>
        </dgm:presLayoutVars>
      </dgm:prSet>
      <dgm:spPr/>
    </dgm:pt>
    <dgm:pt modelId="{72692D1C-B358-4BF8-9005-6C74CA44DEDE}" type="pres">
      <dgm:prSet presAssocID="{D89DDCAE-52C9-46C6-99CB-055D27AC96D2}" presName="node" presStyleLbl="node1" presStyleIdx="0" presStyleCnt="4">
        <dgm:presLayoutVars>
          <dgm:bulletEnabled val="1"/>
        </dgm:presLayoutVars>
      </dgm:prSet>
      <dgm:spPr/>
    </dgm:pt>
    <dgm:pt modelId="{B8BD6D2C-0A53-4F7F-A325-8BA4F1863ACD}" type="pres">
      <dgm:prSet presAssocID="{D89DDCAE-52C9-46C6-99CB-055D27AC96D2}" presName="spNode" presStyleCnt="0"/>
      <dgm:spPr/>
    </dgm:pt>
    <dgm:pt modelId="{88884AB1-62BA-4439-855D-C789635DA188}" type="pres">
      <dgm:prSet presAssocID="{9189F520-7DA2-4438-B5CF-D36512E2B5AB}" presName="sibTrans" presStyleLbl="sibTrans1D1" presStyleIdx="0" presStyleCnt="4"/>
      <dgm:spPr/>
    </dgm:pt>
    <dgm:pt modelId="{81064337-4874-4909-BE9E-71C17CCE6630}" type="pres">
      <dgm:prSet presAssocID="{B8C08F22-AD23-456A-8198-C07D4704F253}" presName="node" presStyleLbl="node1" presStyleIdx="1" presStyleCnt="4">
        <dgm:presLayoutVars>
          <dgm:bulletEnabled val="1"/>
        </dgm:presLayoutVars>
      </dgm:prSet>
      <dgm:spPr/>
    </dgm:pt>
    <dgm:pt modelId="{35DEC3C7-6D51-4D97-867C-8B6FE162F3B8}" type="pres">
      <dgm:prSet presAssocID="{B8C08F22-AD23-456A-8198-C07D4704F253}" presName="spNode" presStyleCnt="0"/>
      <dgm:spPr/>
    </dgm:pt>
    <dgm:pt modelId="{57EBB0BD-E483-4F86-A1D2-409B771E9895}" type="pres">
      <dgm:prSet presAssocID="{DCADE957-475E-4BB9-A92C-3DC98E662A41}" presName="sibTrans" presStyleLbl="sibTrans1D1" presStyleIdx="1" presStyleCnt="4"/>
      <dgm:spPr/>
    </dgm:pt>
    <dgm:pt modelId="{90AB9229-B008-40C3-B873-BC4A89ED839B}" type="pres">
      <dgm:prSet presAssocID="{52060205-F8D3-4EF3-A175-8FF3FFFC5809}" presName="node" presStyleLbl="node1" presStyleIdx="2" presStyleCnt="4">
        <dgm:presLayoutVars>
          <dgm:bulletEnabled val="1"/>
        </dgm:presLayoutVars>
      </dgm:prSet>
      <dgm:spPr/>
    </dgm:pt>
    <dgm:pt modelId="{25220049-FFA3-49C9-BADD-E639959B3ED8}" type="pres">
      <dgm:prSet presAssocID="{52060205-F8D3-4EF3-A175-8FF3FFFC5809}" presName="spNode" presStyleCnt="0"/>
      <dgm:spPr/>
    </dgm:pt>
    <dgm:pt modelId="{7DF4BFE6-7C1A-455F-BFE3-7A8F665EAE6A}" type="pres">
      <dgm:prSet presAssocID="{CB31C1B2-6DCF-463E-9734-B063DA2B90BA}" presName="sibTrans" presStyleLbl="sibTrans1D1" presStyleIdx="2" presStyleCnt="4"/>
      <dgm:spPr/>
    </dgm:pt>
    <dgm:pt modelId="{A1A704FF-00EF-45F6-9E2A-F8E23B18D18E}" type="pres">
      <dgm:prSet presAssocID="{CD966F96-6E7C-4A4D-9464-DE522DBFB8D3}" presName="node" presStyleLbl="node1" presStyleIdx="3" presStyleCnt="4">
        <dgm:presLayoutVars>
          <dgm:bulletEnabled val="1"/>
        </dgm:presLayoutVars>
      </dgm:prSet>
      <dgm:spPr/>
    </dgm:pt>
    <dgm:pt modelId="{66309761-D0C4-4C91-9C6D-32DDA3A2CE9F}" type="pres">
      <dgm:prSet presAssocID="{CD966F96-6E7C-4A4D-9464-DE522DBFB8D3}" presName="spNode" presStyleCnt="0"/>
      <dgm:spPr/>
    </dgm:pt>
    <dgm:pt modelId="{420FDAF7-59DC-4DF1-AF2C-1C3822E984C7}" type="pres">
      <dgm:prSet presAssocID="{30F6D3C3-5610-491B-A795-6027E0EFFA6C}" presName="sibTrans" presStyleLbl="sibTrans1D1" presStyleIdx="3" presStyleCnt="4"/>
      <dgm:spPr/>
    </dgm:pt>
  </dgm:ptLst>
  <dgm:cxnLst>
    <dgm:cxn modelId="{278C7B0C-430B-49F5-85B4-8BDC83B2F867}" type="presOf" srcId="{DCADE957-475E-4BB9-A92C-3DC98E662A41}" destId="{57EBB0BD-E483-4F86-A1D2-409B771E9895}" srcOrd="0" destOrd="0" presId="urn:microsoft.com/office/officeart/2005/8/layout/cycle6"/>
    <dgm:cxn modelId="{5374AC17-369F-4F7A-84B1-B7547FD8CEE1}" type="presOf" srcId="{30F6D3C3-5610-491B-A795-6027E0EFFA6C}" destId="{420FDAF7-59DC-4DF1-AF2C-1C3822E984C7}" srcOrd="0" destOrd="0" presId="urn:microsoft.com/office/officeart/2005/8/layout/cycle6"/>
    <dgm:cxn modelId="{A317C21E-B55C-4F91-9897-EADEDC00CDFE}" type="presOf" srcId="{CB31C1B2-6DCF-463E-9734-B063DA2B90BA}" destId="{7DF4BFE6-7C1A-455F-BFE3-7A8F665EAE6A}" srcOrd="0" destOrd="0" presId="urn:microsoft.com/office/officeart/2005/8/layout/cycle6"/>
    <dgm:cxn modelId="{9ED6F340-1361-4CDE-8C10-6B05B12BD492}" srcId="{BE130EE2-1BE5-4AA7-90B5-627A00182705}" destId="{CD966F96-6E7C-4A4D-9464-DE522DBFB8D3}" srcOrd="3" destOrd="0" parTransId="{27746909-1635-4336-99D4-C6B11D9C9A90}" sibTransId="{30F6D3C3-5610-491B-A795-6027E0EFFA6C}"/>
    <dgm:cxn modelId="{82711C5C-B1C1-425E-8C38-C4102B7FF70F}" type="presOf" srcId="{CD966F96-6E7C-4A4D-9464-DE522DBFB8D3}" destId="{A1A704FF-00EF-45F6-9E2A-F8E23B18D18E}" srcOrd="0" destOrd="0" presId="urn:microsoft.com/office/officeart/2005/8/layout/cycle6"/>
    <dgm:cxn modelId="{1382DC6C-4689-43A3-A7AC-15851A31888F}" type="presOf" srcId="{9189F520-7DA2-4438-B5CF-D36512E2B5AB}" destId="{88884AB1-62BA-4439-855D-C789635DA188}" srcOrd="0" destOrd="0" presId="urn:microsoft.com/office/officeart/2005/8/layout/cycle6"/>
    <dgm:cxn modelId="{8F7FA58F-B305-4EA0-8F83-2C3AFE1C02CC}" type="presOf" srcId="{52060205-F8D3-4EF3-A175-8FF3FFFC5809}" destId="{90AB9229-B008-40C3-B873-BC4A89ED839B}" srcOrd="0" destOrd="0" presId="urn:microsoft.com/office/officeart/2005/8/layout/cycle6"/>
    <dgm:cxn modelId="{F4DD81B5-6E1B-4534-B9A3-E0D204FFA11C}" type="presOf" srcId="{D89DDCAE-52C9-46C6-99CB-055D27AC96D2}" destId="{72692D1C-B358-4BF8-9005-6C74CA44DEDE}" srcOrd="0" destOrd="0" presId="urn:microsoft.com/office/officeart/2005/8/layout/cycle6"/>
    <dgm:cxn modelId="{F0548FB8-670A-45F4-93FB-856E4BF51D33}" type="presOf" srcId="{BE130EE2-1BE5-4AA7-90B5-627A00182705}" destId="{05945774-9148-4975-91D6-148BE87977F8}" srcOrd="0" destOrd="0" presId="urn:microsoft.com/office/officeart/2005/8/layout/cycle6"/>
    <dgm:cxn modelId="{B9266FBA-4BFE-4FE3-8F30-0A396CCC1BD1}" type="presOf" srcId="{B8C08F22-AD23-456A-8198-C07D4704F253}" destId="{81064337-4874-4909-BE9E-71C17CCE6630}" srcOrd="0" destOrd="0" presId="urn:microsoft.com/office/officeart/2005/8/layout/cycle6"/>
    <dgm:cxn modelId="{FD63C5D9-ED8B-4D6B-BA48-B0FD901D7D2B}" srcId="{BE130EE2-1BE5-4AA7-90B5-627A00182705}" destId="{D89DDCAE-52C9-46C6-99CB-055D27AC96D2}" srcOrd="0" destOrd="0" parTransId="{5EA23F2D-AAC0-44FB-B350-EF34B22DA459}" sibTransId="{9189F520-7DA2-4438-B5CF-D36512E2B5AB}"/>
    <dgm:cxn modelId="{1EB5ADDE-6518-48CD-B03E-2A2361A87C87}" srcId="{BE130EE2-1BE5-4AA7-90B5-627A00182705}" destId="{B8C08F22-AD23-456A-8198-C07D4704F253}" srcOrd="1" destOrd="0" parTransId="{32810D63-1C7E-4086-BDBC-2987BF454221}" sibTransId="{DCADE957-475E-4BB9-A92C-3DC98E662A41}"/>
    <dgm:cxn modelId="{0ABF67FF-5792-4E3A-9880-F35968432A89}" srcId="{BE130EE2-1BE5-4AA7-90B5-627A00182705}" destId="{52060205-F8D3-4EF3-A175-8FF3FFFC5809}" srcOrd="2" destOrd="0" parTransId="{44D78C03-8208-42CC-9D75-3974C434C9E5}" sibTransId="{CB31C1B2-6DCF-463E-9734-B063DA2B90BA}"/>
    <dgm:cxn modelId="{0B9CFA08-3D46-4930-8EEB-763FE60A70EC}" type="presParOf" srcId="{05945774-9148-4975-91D6-148BE87977F8}" destId="{72692D1C-B358-4BF8-9005-6C74CA44DEDE}" srcOrd="0" destOrd="0" presId="urn:microsoft.com/office/officeart/2005/8/layout/cycle6"/>
    <dgm:cxn modelId="{E747BF68-651A-42E3-954F-29B302152AB2}" type="presParOf" srcId="{05945774-9148-4975-91D6-148BE87977F8}" destId="{B8BD6D2C-0A53-4F7F-A325-8BA4F1863ACD}" srcOrd="1" destOrd="0" presId="urn:microsoft.com/office/officeart/2005/8/layout/cycle6"/>
    <dgm:cxn modelId="{FB45DAE1-DF17-4020-B53F-B3BB73A174BD}" type="presParOf" srcId="{05945774-9148-4975-91D6-148BE87977F8}" destId="{88884AB1-62BA-4439-855D-C789635DA188}" srcOrd="2" destOrd="0" presId="urn:microsoft.com/office/officeart/2005/8/layout/cycle6"/>
    <dgm:cxn modelId="{A792318B-448D-49F9-ADD7-D02848C66566}" type="presParOf" srcId="{05945774-9148-4975-91D6-148BE87977F8}" destId="{81064337-4874-4909-BE9E-71C17CCE6630}" srcOrd="3" destOrd="0" presId="urn:microsoft.com/office/officeart/2005/8/layout/cycle6"/>
    <dgm:cxn modelId="{8E1E2560-7A1C-474C-A182-5EAEFF0FABF0}" type="presParOf" srcId="{05945774-9148-4975-91D6-148BE87977F8}" destId="{35DEC3C7-6D51-4D97-867C-8B6FE162F3B8}" srcOrd="4" destOrd="0" presId="urn:microsoft.com/office/officeart/2005/8/layout/cycle6"/>
    <dgm:cxn modelId="{9F96AC61-58C4-4748-9454-31A4640F4E96}" type="presParOf" srcId="{05945774-9148-4975-91D6-148BE87977F8}" destId="{57EBB0BD-E483-4F86-A1D2-409B771E9895}" srcOrd="5" destOrd="0" presId="urn:microsoft.com/office/officeart/2005/8/layout/cycle6"/>
    <dgm:cxn modelId="{A049D67E-D103-4DFD-936E-90F9F695892A}" type="presParOf" srcId="{05945774-9148-4975-91D6-148BE87977F8}" destId="{90AB9229-B008-40C3-B873-BC4A89ED839B}" srcOrd="6" destOrd="0" presId="urn:microsoft.com/office/officeart/2005/8/layout/cycle6"/>
    <dgm:cxn modelId="{885DF60D-EF5D-4694-8BB1-0D77E8DE1DFB}" type="presParOf" srcId="{05945774-9148-4975-91D6-148BE87977F8}" destId="{25220049-FFA3-49C9-BADD-E639959B3ED8}" srcOrd="7" destOrd="0" presId="urn:microsoft.com/office/officeart/2005/8/layout/cycle6"/>
    <dgm:cxn modelId="{DE4E85CA-AA82-43F4-B5A9-0FDD06E85807}" type="presParOf" srcId="{05945774-9148-4975-91D6-148BE87977F8}" destId="{7DF4BFE6-7C1A-455F-BFE3-7A8F665EAE6A}" srcOrd="8" destOrd="0" presId="urn:microsoft.com/office/officeart/2005/8/layout/cycle6"/>
    <dgm:cxn modelId="{C17719DC-B501-4C64-A318-7B214B2EAB17}" type="presParOf" srcId="{05945774-9148-4975-91D6-148BE87977F8}" destId="{A1A704FF-00EF-45F6-9E2A-F8E23B18D18E}" srcOrd="9" destOrd="0" presId="urn:microsoft.com/office/officeart/2005/8/layout/cycle6"/>
    <dgm:cxn modelId="{1C4A0D1F-A232-4BED-BB2A-45FF5FA7B88D}" type="presParOf" srcId="{05945774-9148-4975-91D6-148BE87977F8}" destId="{66309761-D0C4-4C91-9C6D-32DDA3A2CE9F}" srcOrd="10" destOrd="0" presId="urn:microsoft.com/office/officeart/2005/8/layout/cycle6"/>
    <dgm:cxn modelId="{C6CF7FAE-D8E8-40EA-A778-5FFA261ACC68}" type="presParOf" srcId="{05945774-9148-4975-91D6-148BE87977F8}" destId="{420FDAF7-59DC-4DF1-AF2C-1C3822E984C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5E381-33F0-4598-AFDE-9780BBC2CAB9}">
      <dsp:nvSpPr>
        <dsp:cNvPr id="0" name=""/>
        <dsp:cNvSpPr/>
      </dsp:nvSpPr>
      <dsp:spPr>
        <a:xfrm>
          <a:off x="-5034509" y="-771326"/>
          <a:ext cx="5995711" cy="5995711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C3BCA-B433-4327-87B2-35D4AF503D94}">
      <dsp:nvSpPr>
        <dsp:cNvPr id="0" name=""/>
        <dsp:cNvSpPr/>
      </dsp:nvSpPr>
      <dsp:spPr>
        <a:xfrm>
          <a:off x="566520" y="400027"/>
          <a:ext cx="7725636" cy="89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92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charset="0"/>
            <a:buNone/>
          </a:pPr>
          <a:r>
            <a: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A global flagship programme by the International Osteoporosis Foundation (IOF)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566520" y="400027"/>
        <a:ext cx="7725636" cy="890611"/>
      </dsp:txXfrm>
    </dsp:sp>
    <dsp:sp modelId="{E9E838E1-B4F7-4980-B7A3-66C4588064FC}">
      <dsp:nvSpPr>
        <dsp:cNvPr id="0" name=""/>
        <dsp:cNvSpPr/>
      </dsp:nvSpPr>
      <dsp:spPr>
        <a:xfrm>
          <a:off x="61573" y="333979"/>
          <a:ext cx="1113264" cy="1113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7A57-0C14-488F-8C3C-2CE5B815183C}">
      <dsp:nvSpPr>
        <dsp:cNvPr id="0" name=""/>
        <dsp:cNvSpPr/>
      </dsp:nvSpPr>
      <dsp:spPr>
        <a:xfrm>
          <a:off x="895310" y="1745438"/>
          <a:ext cx="7401898" cy="89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92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Launched in 2012</a:t>
          </a:r>
        </a:p>
      </dsp:txBody>
      <dsp:txXfrm>
        <a:off x="895310" y="1745438"/>
        <a:ext cx="7401898" cy="890611"/>
      </dsp:txXfrm>
    </dsp:sp>
    <dsp:sp modelId="{98515AFC-00B9-4D1B-8239-7C851E779120}">
      <dsp:nvSpPr>
        <dsp:cNvPr id="0" name=""/>
        <dsp:cNvSpPr/>
      </dsp:nvSpPr>
      <dsp:spPr>
        <a:xfrm>
          <a:off x="385310" y="1669897"/>
          <a:ext cx="1113264" cy="1113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BBADF-853E-4BF4-960B-4C4574B5DD08}">
      <dsp:nvSpPr>
        <dsp:cNvPr id="0" name=""/>
        <dsp:cNvSpPr/>
      </dsp:nvSpPr>
      <dsp:spPr>
        <a:xfrm>
          <a:off x="572160" y="3081356"/>
          <a:ext cx="7725636" cy="89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92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Mission: Facilitating the implementation of Post-Fracture Care Coordination programs/ Fracture Liaison Services (FLS) for secondary fracture prevention</a:t>
          </a:r>
        </a:p>
      </dsp:txBody>
      <dsp:txXfrm>
        <a:off x="572160" y="3081356"/>
        <a:ext cx="7725636" cy="890611"/>
      </dsp:txXfrm>
    </dsp:sp>
    <dsp:sp modelId="{741B3E4D-E943-4ED0-B00C-F106BC80ECB9}">
      <dsp:nvSpPr>
        <dsp:cNvPr id="0" name=""/>
        <dsp:cNvSpPr/>
      </dsp:nvSpPr>
      <dsp:spPr>
        <a:xfrm>
          <a:off x="61573" y="3005814"/>
          <a:ext cx="1113264" cy="1113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1F56-58F7-40B2-838F-3FFB3A74D7D9}">
      <dsp:nvSpPr>
        <dsp:cNvPr id="0" name=""/>
        <dsp:cNvSpPr/>
      </dsp:nvSpPr>
      <dsp:spPr>
        <a:xfrm>
          <a:off x="3120238" y="1647002"/>
          <a:ext cx="2093411" cy="1810885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/>
            <a:t>Coalitions </a:t>
          </a:r>
          <a:endParaRPr lang="en-GB" sz="2400" b="1" kern="1200" dirty="0"/>
        </a:p>
      </dsp:txBody>
      <dsp:txXfrm>
        <a:off x="3467146" y="1947091"/>
        <a:ext cx="1399595" cy="1210707"/>
      </dsp:txXfrm>
    </dsp:sp>
    <dsp:sp modelId="{75BDB6B6-0711-4763-9263-DEB6D205B91F}">
      <dsp:nvSpPr>
        <dsp:cNvPr id="0" name=""/>
        <dsp:cNvSpPr/>
      </dsp:nvSpPr>
      <dsp:spPr>
        <a:xfrm>
          <a:off x="4431116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9A50E-516B-40D8-9D8D-7221D44919DB}">
      <dsp:nvSpPr>
        <dsp:cNvPr id="0" name=""/>
        <dsp:cNvSpPr/>
      </dsp:nvSpPr>
      <dsp:spPr>
        <a:xfrm>
          <a:off x="3313071" y="0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Support &amp; </a:t>
          </a:r>
          <a:r>
            <a:rPr lang="fr-CH" sz="1300" b="1" kern="1200" dirty="0" err="1"/>
            <a:t>advocate</a:t>
          </a:r>
          <a:r>
            <a:rPr lang="fr-CH" sz="1300" b="1" kern="1200" dirty="0"/>
            <a:t> for Policy changes</a:t>
          </a:r>
          <a:endParaRPr lang="en-GB" sz="1300" b="1" kern="1200" dirty="0"/>
        </a:p>
      </dsp:txBody>
      <dsp:txXfrm>
        <a:off x="3597372" y="245953"/>
        <a:ext cx="1146933" cy="992233"/>
      </dsp:txXfrm>
    </dsp:sp>
    <dsp:sp modelId="{F28BAD12-D10F-488B-B6A7-6D80125BB1C4}">
      <dsp:nvSpPr>
        <dsp:cNvPr id="0" name=""/>
        <dsp:cNvSpPr/>
      </dsp:nvSpPr>
      <dsp:spPr>
        <a:xfrm>
          <a:off x="5352918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9E2B4-D9BE-4D0D-B85C-04C09C6354EC}">
      <dsp:nvSpPr>
        <dsp:cNvPr id="0" name=""/>
        <dsp:cNvSpPr/>
      </dsp:nvSpPr>
      <dsp:spPr>
        <a:xfrm>
          <a:off x="4886417" y="912845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Foster liaison with </a:t>
          </a:r>
          <a:r>
            <a:rPr lang="fr-CH" sz="1300" b="1" kern="1200" dirty="0" err="1"/>
            <a:t>policy</a:t>
          </a:r>
          <a:r>
            <a:rPr lang="fr-CH" sz="1300" b="1" kern="1200" dirty="0"/>
            <a:t> </a:t>
          </a:r>
          <a:r>
            <a:rPr lang="fr-CH" sz="1300" b="1" kern="1200" dirty="0" err="1"/>
            <a:t>makers</a:t>
          </a:r>
          <a:r>
            <a:rPr lang="fr-CH" sz="1300" b="1" kern="1200" dirty="0"/>
            <a:t> &amp; </a:t>
          </a:r>
          <a:r>
            <a:rPr lang="fr-CH" sz="1300" b="1" kern="1200" dirty="0" err="1"/>
            <a:t>government</a:t>
          </a:r>
          <a:r>
            <a:rPr lang="fr-CH" sz="1300" b="1" kern="1200" dirty="0"/>
            <a:t> </a:t>
          </a:r>
          <a:r>
            <a:rPr lang="fr-CH" sz="1300" b="1" kern="1200" dirty="0" err="1"/>
            <a:t>officials</a:t>
          </a:r>
          <a:r>
            <a:rPr lang="fr-CH" sz="1300" b="1" kern="1200" dirty="0"/>
            <a:t>  </a:t>
          </a:r>
          <a:endParaRPr lang="en-GB" sz="1300" b="1" kern="1200" dirty="0"/>
        </a:p>
      </dsp:txBody>
      <dsp:txXfrm>
        <a:off x="5170718" y="1158798"/>
        <a:ext cx="1146933" cy="992233"/>
      </dsp:txXfrm>
    </dsp:sp>
    <dsp:sp modelId="{2CBFEC71-081C-4B0F-B176-4371BCE40CEB}">
      <dsp:nvSpPr>
        <dsp:cNvPr id="0" name=""/>
        <dsp:cNvSpPr/>
      </dsp:nvSpPr>
      <dsp:spPr>
        <a:xfrm>
          <a:off x="4712574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94D34-A86E-4810-A3AB-CB0A78C2D034}">
      <dsp:nvSpPr>
        <dsp:cNvPr id="0" name=""/>
        <dsp:cNvSpPr/>
      </dsp:nvSpPr>
      <dsp:spPr>
        <a:xfrm>
          <a:off x="4886417" y="2707393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Support communication at national </a:t>
          </a:r>
          <a:r>
            <a:rPr lang="fr-CH" sz="1300" b="1" kern="1200" dirty="0" err="1"/>
            <a:t>level</a:t>
          </a:r>
          <a:endParaRPr lang="en-GB" sz="1300" b="1" kern="1200" dirty="0"/>
        </a:p>
      </dsp:txBody>
      <dsp:txXfrm>
        <a:off x="5170718" y="2953346"/>
        <a:ext cx="1146933" cy="992233"/>
      </dsp:txXfrm>
    </dsp:sp>
    <dsp:sp modelId="{E2C9F20C-CDE8-4D64-BE4A-A56BE35FC917}">
      <dsp:nvSpPr>
        <dsp:cNvPr id="0" name=""/>
        <dsp:cNvSpPr/>
      </dsp:nvSpPr>
      <dsp:spPr>
        <a:xfrm>
          <a:off x="3124134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2840B-43E9-4EC2-9CF3-62609A3C1562}">
      <dsp:nvSpPr>
        <dsp:cNvPr id="0" name=""/>
        <dsp:cNvSpPr/>
      </dsp:nvSpPr>
      <dsp:spPr>
        <a:xfrm>
          <a:off x="3313071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Promote </a:t>
          </a:r>
          <a:r>
            <a:rPr lang="fr-CH" sz="1300" b="1" kern="1200" dirty="0" err="1"/>
            <a:t>education</a:t>
          </a:r>
          <a:r>
            <a:rPr lang="fr-CH" sz="1300" b="1" kern="1200" dirty="0"/>
            <a:t> of </a:t>
          </a:r>
          <a:r>
            <a:rPr lang="fr-CH" sz="1300" b="1" kern="1200"/>
            <a:t>HCPs</a:t>
          </a:r>
          <a:endParaRPr lang="en-GB" sz="1300" b="1" kern="1200" dirty="0"/>
        </a:p>
      </dsp:txBody>
      <dsp:txXfrm>
        <a:off x="3597372" y="3867213"/>
        <a:ext cx="1146933" cy="992233"/>
      </dsp:txXfrm>
    </dsp:sp>
    <dsp:sp modelId="{FB7D0C59-AD8D-43CF-89AF-84D6A548965C}">
      <dsp:nvSpPr>
        <dsp:cNvPr id="0" name=""/>
        <dsp:cNvSpPr/>
      </dsp:nvSpPr>
      <dsp:spPr>
        <a:xfrm>
          <a:off x="2187236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58F8-2750-4E97-8238-12375EF5DCC4}">
      <dsp:nvSpPr>
        <dsp:cNvPr id="0" name=""/>
        <dsp:cNvSpPr/>
      </dsp:nvSpPr>
      <dsp:spPr>
        <a:xfrm>
          <a:off x="1732422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 Light" panose="020F0302020204030204" pitchFamily="34" charset="0"/>
            <a:buNone/>
          </a:pPr>
          <a:r>
            <a:rPr lang="fr-CH" sz="1300" b="1" kern="1200" dirty="0"/>
            <a:t>Education of </a:t>
          </a:r>
          <a:r>
            <a:rPr lang="fr-CH" sz="1300" b="1" kern="1200" dirty="0" err="1"/>
            <a:t>HCPs</a:t>
          </a:r>
          <a:endParaRPr lang="en-GB" sz="1300" b="1" kern="1200" dirty="0"/>
        </a:p>
      </dsp:txBody>
      <dsp:txXfrm>
        <a:off x="2016723" y="2954367"/>
        <a:ext cx="1146933" cy="992233"/>
      </dsp:txXfrm>
    </dsp:sp>
    <dsp:sp modelId="{97FD228D-BCC9-42AB-B30B-21C8F1B10339}">
      <dsp:nvSpPr>
        <dsp:cNvPr id="0" name=""/>
        <dsp:cNvSpPr/>
      </dsp:nvSpPr>
      <dsp:spPr>
        <a:xfrm>
          <a:off x="1732422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 err="1"/>
            <a:t>Develop</a:t>
          </a:r>
          <a:r>
            <a:rPr lang="fr-CH" sz="1300" b="1" kern="1200" dirty="0"/>
            <a:t>  </a:t>
          </a:r>
          <a:r>
            <a:rPr lang="fr-CH" sz="1300" b="1" kern="1200"/>
            <a:t>and improve  of Post Fracture Care </a:t>
          </a:r>
          <a:r>
            <a:rPr lang="fr-CH" sz="1300" b="1" kern="1200" dirty="0"/>
            <a:t>Coordination Programs </a:t>
          </a:r>
          <a:endParaRPr lang="en-GB" sz="1300" b="1" kern="1200" dirty="0"/>
        </a:p>
      </dsp:txBody>
      <dsp:txXfrm>
        <a:off x="2016723" y="1156756"/>
        <a:ext cx="1146933" cy="9922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BDC7-D3DC-4527-A079-8863D18BF11C}">
      <dsp:nvSpPr>
        <dsp:cNvPr id="0" name=""/>
        <dsp:cNvSpPr/>
      </dsp:nvSpPr>
      <dsp:spPr>
        <a:xfrm>
          <a:off x="-5177800" y="-793110"/>
          <a:ext cx="6165930" cy="6165930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D0F6C-F923-465E-AD76-7D3AD1BA31E9}">
      <dsp:nvSpPr>
        <dsp:cNvPr id="0" name=""/>
        <dsp:cNvSpPr/>
      </dsp:nvSpPr>
      <dsp:spPr>
        <a:xfrm>
          <a:off x="368534" y="241167"/>
          <a:ext cx="566413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/>
            <a:t>National policy changes</a:t>
          </a:r>
        </a:p>
      </dsp:txBody>
      <dsp:txXfrm>
        <a:off x="368534" y="241167"/>
        <a:ext cx="5664133" cy="482151"/>
      </dsp:txXfrm>
    </dsp:sp>
    <dsp:sp modelId="{AF868EB8-BF47-47FA-A88C-E42A85D18888}">
      <dsp:nvSpPr>
        <dsp:cNvPr id="0" name=""/>
        <dsp:cNvSpPr/>
      </dsp:nvSpPr>
      <dsp:spPr>
        <a:xfrm>
          <a:off x="67190" y="180898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A8C94-ED1D-4482-A1E1-9513B49AD4BA}">
      <dsp:nvSpPr>
        <dsp:cNvPr id="0" name=""/>
        <dsp:cNvSpPr/>
      </dsp:nvSpPr>
      <dsp:spPr>
        <a:xfrm>
          <a:off x="765137" y="964303"/>
          <a:ext cx="5267530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/>
            <a:t>National insurance coverage changes </a:t>
          </a:r>
        </a:p>
      </dsp:txBody>
      <dsp:txXfrm>
        <a:off x="765137" y="964303"/>
        <a:ext cx="5267530" cy="482151"/>
      </dsp:txXfrm>
    </dsp:sp>
    <dsp:sp modelId="{4E292A2E-A9F7-40B2-BB38-0615B2BD2CCE}">
      <dsp:nvSpPr>
        <dsp:cNvPr id="0" name=""/>
        <dsp:cNvSpPr/>
      </dsp:nvSpPr>
      <dsp:spPr>
        <a:xfrm>
          <a:off x="463792" y="904034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409FC-F1BE-4327-8B16-8093233750A0}">
      <dsp:nvSpPr>
        <dsp:cNvPr id="0" name=""/>
        <dsp:cNvSpPr/>
      </dsp:nvSpPr>
      <dsp:spPr>
        <a:xfrm>
          <a:off x="946494" y="1687439"/>
          <a:ext cx="508617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/>
            <a:t>Implementation of FLS </a:t>
          </a:r>
        </a:p>
      </dsp:txBody>
      <dsp:txXfrm>
        <a:off x="946494" y="1687439"/>
        <a:ext cx="5086173" cy="482151"/>
      </dsp:txXfrm>
    </dsp:sp>
    <dsp:sp modelId="{52D7FA28-6CE6-4365-86F5-3C61A41F1488}">
      <dsp:nvSpPr>
        <dsp:cNvPr id="0" name=""/>
        <dsp:cNvSpPr/>
      </dsp:nvSpPr>
      <dsp:spPr>
        <a:xfrm>
          <a:off x="645149" y="1627170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84BC6-4BE7-4CBE-83BA-EA7915B3F79B}">
      <dsp:nvSpPr>
        <dsp:cNvPr id="0" name=""/>
        <dsp:cNvSpPr/>
      </dsp:nvSpPr>
      <dsp:spPr>
        <a:xfrm>
          <a:off x="946494" y="2410118"/>
          <a:ext cx="508617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/>
            <a:t>Increase the quality of existing FLS </a:t>
          </a:r>
        </a:p>
      </dsp:txBody>
      <dsp:txXfrm>
        <a:off x="946494" y="2410118"/>
        <a:ext cx="5086173" cy="482151"/>
      </dsp:txXfrm>
    </dsp:sp>
    <dsp:sp modelId="{AA66D2A1-C974-4D76-9CA0-B405FC7DB344}">
      <dsp:nvSpPr>
        <dsp:cNvPr id="0" name=""/>
        <dsp:cNvSpPr/>
      </dsp:nvSpPr>
      <dsp:spPr>
        <a:xfrm>
          <a:off x="645149" y="2349849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9BFEE-85CA-4D3B-A4C3-A92809CB033B}">
      <dsp:nvSpPr>
        <dsp:cNvPr id="0" name=""/>
        <dsp:cNvSpPr/>
      </dsp:nvSpPr>
      <dsp:spPr>
        <a:xfrm>
          <a:off x="765137" y="3133254"/>
          <a:ext cx="5267530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kern="1200" dirty="0"/>
            <a:t>Improve the patient pathway</a:t>
          </a:r>
        </a:p>
      </dsp:txBody>
      <dsp:txXfrm>
        <a:off x="765137" y="3133254"/>
        <a:ext cx="5267530" cy="482151"/>
      </dsp:txXfrm>
    </dsp:sp>
    <dsp:sp modelId="{E9D271EB-15C1-4388-9318-6453DCA2CD35}">
      <dsp:nvSpPr>
        <dsp:cNvPr id="0" name=""/>
        <dsp:cNvSpPr/>
      </dsp:nvSpPr>
      <dsp:spPr>
        <a:xfrm>
          <a:off x="463792" y="3072985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B8C3D-909C-456E-93D7-389022E8A20F}">
      <dsp:nvSpPr>
        <dsp:cNvPr id="0" name=""/>
        <dsp:cNvSpPr/>
      </dsp:nvSpPr>
      <dsp:spPr>
        <a:xfrm>
          <a:off x="368534" y="3856390"/>
          <a:ext cx="566413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CH" sz="2000" kern="1200" dirty="0" err="1"/>
            <a:t>Raise</a:t>
          </a:r>
          <a:r>
            <a:rPr lang="fr-CH" sz="2000" kern="1200" dirty="0"/>
            <a:t> </a:t>
          </a:r>
          <a:r>
            <a:rPr lang="fr-CH" sz="2000" kern="1200" dirty="0" err="1"/>
            <a:t>visibility</a:t>
          </a:r>
          <a:r>
            <a:rPr lang="fr-CH" sz="2000" kern="1200" dirty="0"/>
            <a:t> of IOF and CTF programme </a:t>
          </a:r>
          <a:endParaRPr lang="en-GB" sz="2000" kern="1200" dirty="0"/>
        </a:p>
      </dsp:txBody>
      <dsp:txXfrm>
        <a:off x="368534" y="3856390"/>
        <a:ext cx="5664133" cy="482151"/>
      </dsp:txXfrm>
    </dsp:sp>
    <dsp:sp modelId="{7DE42C8D-6820-493F-B12D-31FF4FF0D863}">
      <dsp:nvSpPr>
        <dsp:cNvPr id="0" name=""/>
        <dsp:cNvSpPr/>
      </dsp:nvSpPr>
      <dsp:spPr>
        <a:xfrm>
          <a:off x="67190" y="3796121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3B398-CEB3-4EB3-831E-EE22E30F91F0}">
      <dsp:nvSpPr>
        <dsp:cNvPr id="0" name=""/>
        <dsp:cNvSpPr/>
      </dsp:nvSpPr>
      <dsp:spPr>
        <a:xfrm rot="16200000">
          <a:off x="-984976" y="985979"/>
          <a:ext cx="4578350" cy="26063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50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b="1" kern="1200" dirty="0"/>
            <a:t>Engagement</a:t>
          </a:r>
          <a:r>
            <a:rPr lang="fr-CH" sz="1700" kern="1200" dirty="0"/>
            <a:t> 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Support for local </a:t>
          </a:r>
          <a:r>
            <a:rPr lang="fr-CH" sz="1300" kern="1200" dirty="0" err="1"/>
            <a:t>strategy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Support for local </a:t>
          </a:r>
          <a:r>
            <a:rPr lang="fr-CH" sz="1300" kern="1200" dirty="0" err="1"/>
            <a:t>operations</a:t>
          </a:r>
          <a:r>
            <a:rPr lang="fr-CH" sz="1300" kern="1200" dirty="0"/>
            <a:t> </a:t>
          </a:r>
          <a:endParaRPr lang="en-GB" sz="1300" kern="1200" dirty="0"/>
        </a:p>
      </dsp:txBody>
      <dsp:txXfrm rot="5400000">
        <a:off x="1003" y="915670"/>
        <a:ext cx="2606391" cy="2747010"/>
      </dsp:txXfrm>
    </dsp:sp>
    <dsp:sp modelId="{BA8D8105-9FEE-4182-A9BF-68F736265722}">
      <dsp:nvSpPr>
        <dsp:cNvPr id="0" name=""/>
        <dsp:cNvSpPr/>
      </dsp:nvSpPr>
      <dsp:spPr>
        <a:xfrm rot="16200000">
          <a:off x="1816893" y="985979"/>
          <a:ext cx="4578350" cy="26063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50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b="1" kern="1200" dirty="0"/>
            <a:t>Expertise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PFC programs/FLS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Training/Education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Policy &amp; </a:t>
          </a:r>
          <a:r>
            <a:rPr lang="fr-CH" sz="1300" kern="1200" dirty="0" err="1"/>
            <a:t>decision</a:t>
          </a:r>
          <a:r>
            <a:rPr lang="fr-CH" sz="1300" kern="1200" dirty="0"/>
            <a:t> </a:t>
          </a:r>
          <a:r>
            <a:rPr lang="fr-CH" sz="1300" kern="1200" dirty="0" err="1"/>
            <a:t>makers</a:t>
          </a:r>
          <a:r>
            <a:rPr lang="fr-CH" sz="1300" kern="1200" dirty="0"/>
            <a:t>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Media relations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/>
            <a:t>Insurance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/>
            <a:t>Clinical</a:t>
          </a:r>
          <a:r>
            <a:rPr lang="fr-CH" sz="1300" kern="1200" dirty="0"/>
            <a:t>/Research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Digital Tools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/>
            <a:t>Patient /</a:t>
          </a:r>
          <a:r>
            <a:rPr lang="fr-CH" sz="1300" kern="1200" dirty="0" err="1"/>
            <a:t>Advocacy</a:t>
          </a:r>
          <a:endParaRPr lang="en-GB" sz="1300" kern="1200" dirty="0"/>
        </a:p>
      </dsp:txBody>
      <dsp:txXfrm rot="5400000">
        <a:off x="2802872" y="915670"/>
        <a:ext cx="2606391" cy="2747010"/>
      </dsp:txXfrm>
    </dsp:sp>
    <dsp:sp modelId="{ED184650-3727-4338-990E-E8A84B0B9605}">
      <dsp:nvSpPr>
        <dsp:cNvPr id="0" name=""/>
        <dsp:cNvSpPr/>
      </dsp:nvSpPr>
      <dsp:spPr>
        <a:xfrm rot="16200000">
          <a:off x="4618764" y="985979"/>
          <a:ext cx="4578350" cy="26063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50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b="1" kern="1200" dirty="0" err="1"/>
            <a:t>Specialties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Rheumatologist</a:t>
          </a:r>
          <a:endParaRPr lang="en-GB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Orthopedic</a:t>
          </a:r>
          <a:r>
            <a:rPr lang="fr-CH" sz="1300" kern="1200" dirty="0">
              <a:solidFill>
                <a:schemeClr val="bg1"/>
              </a:solidFill>
            </a:rPr>
            <a:t> surgeon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Epidemiologist</a:t>
          </a:r>
          <a:endParaRPr lang="fr-CH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>
              <a:solidFill>
                <a:schemeClr val="bg1"/>
              </a:solidFill>
            </a:rPr>
            <a:t>Nurse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Endocrinologist</a:t>
          </a:r>
          <a:endParaRPr lang="fr-CH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Geriatricians</a:t>
          </a:r>
          <a:endParaRPr lang="fr-CH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Orthogeriatric</a:t>
          </a:r>
          <a:endParaRPr lang="fr-CH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Physiotherapist</a:t>
          </a:r>
          <a:endParaRPr lang="fr-CH" sz="13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Primary</a:t>
          </a:r>
          <a:r>
            <a:rPr lang="fr-CH" sz="1300" kern="1200" dirty="0">
              <a:solidFill>
                <a:schemeClr val="bg1"/>
              </a:solidFill>
            </a:rPr>
            <a:t> Care </a:t>
          </a:r>
          <a:r>
            <a:rPr lang="fr-CH" sz="1300" kern="1200" dirty="0" err="1">
              <a:solidFill>
                <a:schemeClr val="bg1"/>
              </a:solidFill>
            </a:rPr>
            <a:t>Physician</a:t>
          </a:r>
          <a:endParaRPr lang="fr-CH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Pharmacist</a:t>
          </a:r>
          <a:r>
            <a:rPr lang="fr-CH" sz="1300" kern="1200" dirty="0">
              <a:solidFill>
                <a:schemeClr val="bg1"/>
              </a:solidFill>
            </a:rPr>
            <a:t>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300" kern="1200" dirty="0" err="1">
              <a:solidFill>
                <a:schemeClr val="bg1"/>
              </a:solidFill>
            </a:rPr>
            <a:t>Etc</a:t>
          </a:r>
          <a:r>
            <a:rPr lang="fr-CH" sz="1300" kern="1200" dirty="0">
              <a:solidFill>
                <a:schemeClr val="bg1"/>
              </a:solidFill>
            </a:rPr>
            <a:t> </a:t>
          </a:r>
        </a:p>
      </dsp:txBody>
      <dsp:txXfrm rot="5400000">
        <a:off x="5604743" y="915670"/>
        <a:ext cx="2606391" cy="2747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79F4B-4391-4EFF-A382-08F19BA0B486}">
      <dsp:nvSpPr>
        <dsp:cNvPr id="0" name=""/>
        <dsp:cNvSpPr/>
      </dsp:nvSpPr>
      <dsp:spPr>
        <a:xfrm>
          <a:off x="2281889" y="1161794"/>
          <a:ext cx="2894295" cy="28942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900" kern="1200" dirty="0"/>
            <a:t>Stakeholders </a:t>
          </a:r>
          <a:endParaRPr lang="en-GB" sz="2900" kern="1200" dirty="0"/>
        </a:p>
      </dsp:txBody>
      <dsp:txXfrm>
        <a:off x="2705749" y="1585654"/>
        <a:ext cx="2046575" cy="2046575"/>
      </dsp:txXfrm>
    </dsp:sp>
    <dsp:sp modelId="{176EBFE0-4D6E-440F-AE75-D8A6A46AEF07}">
      <dsp:nvSpPr>
        <dsp:cNvPr id="0" name=""/>
        <dsp:cNvSpPr/>
      </dsp:nvSpPr>
      <dsp:spPr>
        <a:xfrm>
          <a:off x="3005463" y="516"/>
          <a:ext cx="1447147" cy="1447147"/>
        </a:xfrm>
        <a:prstGeom prst="ellipse">
          <a:avLst/>
        </a:prstGeom>
        <a:solidFill>
          <a:srgbClr val="1B75B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Not-for-Profit organizations (NGOs)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217393" y="212446"/>
        <a:ext cx="1023287" cy="1023287"/>
      </dsp:txXfrm>
    </dsp:sp>
    <dsp:sp modelId="{5227FD12-0E2A-490A-8E5D-4C4281CA91FE}">
      <dsp:nvSpPr>
        <dsp:cNvPr id="0" name=""/>
        <dsp:cNvSpPr/>
      </dsp:nvSpPr>
      <dsp:spPr>
        <a:xfrm>
          <a:off x="4890315" y="1885368"/>
          <a:ext cx="1447147" cy="1447147"/>
        </a:xfrm>
        <a:prstGeom prst="ellipse">
          <a:avLst/>
        </a:prstGeom>
        <a:solidFill>
          <a:srgbClr val="1B75B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Institutions </a:t>
          </a:r>
          <a:r>
            <a:rPr lang="en-US" sz="13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​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5102245" y="2097298"/>
        <a:ext cx="1023287" cy="1023287"/>
      </dsp:txXfrm>
    </dsp:sp>
    <dsp:sp modelId="{EB94CCD5-0E8C-44D5-84CC-6F5038773B89}">
      <dsp:nvSpPr>
        <dsp:cNvPr id="0" name=""/>
        <dsp:cNvSpPr/>
      </dsp:nvSpPr>
      <dsp:spPr>
        <a:xfrm>
          <a:off x="3005463" y="3770219"/>
          <a:ext cx="1447147" cy="1447147"/>
        </a:xfrm>
        <a:prstGeom prst="ellipse">
          <a:avLst/>
        </a:prstGeom>
        <a:solidFill>
          <a:srgbClr val="1B75B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National governments</a:t>
          </a:r>
          <a:r>
            <a:rPr lang="en-US" sz="13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​</a:t>
          </a:r>
        </a:p>
      </dsp:txBody>
      <dsp:txXfrm>
        <a:off x="3217393" y="3982149"/>
        <a:ext cx="1023287" cy="1023287"/>
      </dsp:txXfrm>
    </dsp:sp>
    <dsp:sp modelId="{D601EBF6-A315-4198-BA30-C84CE40A9625}">
      <dsp:nvSpPr>
        <dsp:cNvPr id="0" name=""/>
        <dsp:cNvSpPr/>
      </dsp:nvSpPr>
      <dsp:spPr>
        <a:xfrm>
          <a:off x="1120612" y="1885368"/>
          <a:ext cx="1447147" cy="1447147"/>
        </a:xfrm>
        <a:prstGeom prst="ellipse">
          <a:avLst/>
        </a:prstGeom>
        <a:solidFill>
          <a:srgbClr val="1B75B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National and private health insurances </a:t>
          </a:r>
          <a:endParaRPr lang="en-US" sz="1300" b="0" i="0" kern="1200" dirty="0"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332542" y="2097298"/>
        <a:ext cx="1023287" cy="10232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422A1-871D-4394-BEBC-011302AAE2F7}">
      <dsp:nvSpPr>
        <dsp:cNvPr id="0" name=""/>
        <dsp:cNvSpPr/>
      </dsp:nvSpPr>
      <dsp:spPr>
        <a:xfrm>
          <a:off x="0" y="0"/>
          <a:ext cx="8315325" cy="492759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3824365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CH" sz="3500" kern="1200" dirty="0"/>
            <a:t>National network &amp; pool of experts (</a:t>
          </a:r>
          <a:r>
            <a:rPr lang="fr-CH" sz="3500" kern="1200" dirty="0" err="1"/>
            <a:t>KOLs</a:t>
          </a:r>
          <a:r>
            <a:rPr lang="fr-CH" sz="3500" kern="1200" dirty="0"/>
            <a:t>)</a:t>
          </a:r>
          <a:endParaRPr lang="en-GB" sz="3500" kern="1200" dirty="0"/>
        </a:p>
      </dsp:txBody>
      <dsp:txXfrm>
        <a:off x="122676" y="122676"/>
        <a:ext cx="8069973" cy="4682247"/>
      </dsp:txXfrm>
    </dsp:sp>
    <dsp:sp modelId="{62C9D823-809D-442E-A796-E2961AEFBC37}">
      <dsp:nvSpPr>
        <dsp:cNvPr id="0" name=""/>
        <dsp:cNvSpPr/>
      </dsp:nvSpPr>
      <dsp:spPr>
        <a:xfrm>
          <a:off x="207883" y="1231899"/>
          <a:ext cx="1247298" cy="16926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Recognition </a:t>
          </a:r>
          <a:endParaRPr lang="en-GB" sz="1700" kern="1200" dirty="0"/>
        </a:p>
      </dsp:txBody>
      <dsp:txXfrm>
        <a:off x="246242" y="1270258"/>
        <a:ext cx="1170580" cy="1615941"/>
      </dsp:txXfrm>
    </dsp:sp>
    <dsp:sp modelId="{B27F33BE-23D9-4CD5-8D4B-5337F2F4FB9D}">
      <dsp:nvSpPr>
        <dsp:cNvPr id="0" name=""/>
        <dsp:cNvSpPr/>
      </dsp:nvSpPr>
      <dsp:spPr>
        <a:xfrm>
          <a:off x="207883" y="2985767"/>
          <a:ext cx="1247298" cy="16926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 err="1"/>
            <a:t>Existing</a:t>
          </a:r>
          <a:r>
            <a:rPr lang="fr-CH" sz="1700" kern="1200" dirty="0"/>
            <a:t> </a:t>
          </a:r>
          <a:r>
            <a:rPr lang="fr-CH" sz="1700" kern="1200" dirty="0" err="1"/>
            <a:t>activities</a:t>
          </a:r>
          <a:r>
            <a:rPr lang="fr-CH" sz="1700" kern="1200" dirty="0"/>
            <a:t> </a:t>
          </a:r>
          <a:endParaRPr lang="en-GB" sz="1700" kern="1200" dirty="0"/>
        </a:p>
      </dsp:txBody>
      <dsp:txXfrm>
        <a:off x="246242" y="3024126"/>
        <a:ext cx="1170580" cy="1615941"/>
      </dsp:txXfrm>
    </dsp:sp>
    <dsp:sp modelId="{6187B553-501F-44DB-BE25-1132144C50E9}">
      <dsp:nvSpPr>
        <dsp:cNvPr id="0" name=""/>
        <dsp:cNvSpPr/>
      </dsp:nvSpPr>
      <dsp:spPr>
        <a:xfrm>
          <a:off x="1663065" y="1231899"/>
          <a:ext cx="6444376" cy="344932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2190318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500" kern="1200" dirty="0" err="1"/>
            <a:t>Shared</a:t>
          </a:r>
          <a:r>
            <a:rPr lang="fr-CH" sz="3500" kern="1200" dirty="0"/>
            <a:t> mission </a:t>
          </a:r>
          <a:endParaRPr lang="en-GB" sz="3500" kern="1200" dirty="0"/>
        </a:p>
      </dsp:txBody>
      <dsp:txXfrm>
        <a:off x="1769143" y="1337977"/>
        <a:ext cx="6232220" cy="3237164"/>
      </dsp:txXfrm>
    </dsp:sp>
    <dsp:sp modelId="{185CF162-BA1E-4622-845E-4F18A6E5C72E}">
      <dsp:nvSpPr>
        <dsp:cNvPr id="0" name=""/>
        <dsp:cNvSpPr/>
      </dsp:nvSpPr>
      <dsp:spPr>
        <a:xfrm>
          <a:off x="1824174" y="2439162"/>
          <a:ext cx="1288875" cy="9606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 err="1"/>
            <a:t>Strategy</a:t>
          </a:r>
          <a:r>
            <a:rPr lang="fr-CH" sz="1700" kern="1200" dirty="0"/>
            <a:t> </a:t>
          </a:r>
          <a:endParaRPr lang="en-GB" sz="1700" kern="1200" dirty="0"/>
        </a:p>
      </dsp:txBody>
      <dsp:txXfrm>
        <a:off x="1853719" y="2468707"/>
        <a:ext cx="1229785" cy="901599"/>
      </dsp:txXfrm>
    </dsp:sp>
    <dsp:sp modelId="{04E18F7D-6843-4787-8F78-7CE2A411302A}">
      <dsp:nvSpPr>
        <dsp:cNvPr id="0" name=""/>
        <dsp:cNvSpPr/>
      </dsp:nvSpPr>
      <dsp:spPr>
        <a:xfrm>
          <a:off x="1824174" y="3460267"/>
          <a:ext cx="1288875" cy="96068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 err="1"/>
            <a:t>Outcomes</a:t>
          </a:r>
          <a:r>
            <a:rPr lang="fr-CH" sz="1700" kern="1200" dirty="0"/>
            <a:t> </a:t>
          </a:r>
          <a:endParaRPr lang="en-GB" sz="1700" kern="1200" dirty="0"/>
        </a:p>
      </dsp:txBody>
      <dsp:txXfrm>
        <a:off x="1853719" y="3489812"/>
        <a:ext cx="1229785" cy="901599"/>
      </dsp:txXfrm>
    </dsp:sp>
    <dsp:sp modelId="{1EE155C8-6A25-4C86-98AC-BEE32931DE7F}">
      <dsp:nvSpPr>
        <dsp:cNvPr id="0" name=""/>
        <dsp:cNvSpPr/>
      </dsp:nvSpPr>
      <dsp:spPr>
        <a:xfrm>
          <a:off x="3284553" y="2463799"/>
          <a:ext cx="4615005" cy="197104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112543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500" kern="1200" dirty="0"/>
            <a:t>Support &amp; </a:t>
          </a:r>
          <a:r>
            <a:rPr lang="fr-CH" sz="3500" kern="1200" dirty="0" err="1"/>
            <a:t>Resources</a:t>
          </a:r>
          <a:r>
            <a:rPr lang="fr-CH" sz="3500" kern="1200" dirty="0"/>
            <a:t> </a:t>
          </a:r>
          <a:endParaRPr lang="en-GB" sz="3500" kern="1200" dirty="0"/>
        </a:p>
      </dsp:txBody>
      <dsp:txXfrm>
        <a:off x="3345169" y="2524415"/>
        <a:ext cx="4493773" cy="1849808"/>
      </dsp:txXfrm>
    </dsp:sp>
    <dsp:sp modelId="{88A6657E-B094-4335-BE3E-11D2C7FAAA13}">
      <dsp:nvSpPr>
        <dsp:cNvPr id="0" name=""/>
        <dsp:cNvSpPr/>
      </dsp:nvSpPr>
      <dsp:spPr>
        <a:xfrm>
          <a:off x="3399928" y="3350767"/>
          <a:ext cx="2160016" cy="886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/>
            <a:t>Policy, Education and </a:t>
          </a:r>
          <a:r>
            <a:rPr lang="fr-CH" sz="1700" kern="1200" dirty="0" err="1"/>
            <a:t>Advocacy</a:t>
          </a:r>
          <a:r>
            <a:rPr lang="fr-CH" sz="1700" kern="1200" dirty="0"/>
            <a:t> </a:t>
          </a:r>
          <a:endParaRPr lang="en-GB" sz="1700" kern="1200" dirty="0"/>
        </a:p>
      </dsp:txBody>
      <dsp:txXfrm>
        <a:off x="3427205" y="3378044"/>
        <a:ext cx="2105462" cy="832414"/>
      </dsp:txXfrm>
    </dsp:sp>
    <dsp:sp modelId="{F19D005C-93AE-4BB9-8D07-5840792722BF}">
      <dsp:nvSpPr>
        <dsp:cNvPr id="0" name=""/>
        <dsp:cNvSpPr/>
      </dsp:nvSpPr>
      <dsp:spPr>
        <a:xfrm>
          <a:off x="5621396" y="3350767"/>
          <a:ext cx="2160016" cy="8869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Policy Prioritisation to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fund PFC/ FLS</a:t>
          </a:r>
        </a:p>
      </dsp:txBody>
      <dsp:txXfrm>
        <a:off x="5648673" y="3378044"/>
        <a:ext cx="2105462" cy="8324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B38A-C148-4B8A-A144-9B601558DFE4}">
      <dsp:nvSpPr>
        <dsp:cNvPr id="0" name=""/>
        <dsp:cNvSpPr/>
      </dsp:nvSpPr>
      <dsp:spPr>
        <a:xfrm rot="5400000">
          <a:off x="264587" y="2628991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C17E-1E12-4DF2-A1BD-F3400B9A8AB3}">
      <dsp:nvSpPr>
        <dsp:cNvPr id="0" name=""/>
        <dsp:cNvSpPr/>
      </dsp:nvSpPr>
      <dsp:spPr>
        <a:xfrm>
          <a:off x="133287" y="3020054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dirty="0"/>
            <a:t>Identification of key stakeholders</a:t>
          </a:r>
          <a:endParaRPr lang="en-GB" sz="1400" b="1" kern="1200" dirty="0"/>
        </a:p>
      </dsp:txBody>
      <dsp:txXfrm>
        <a:off x="133287" y="3020054"/>
        <a:ext cx="1181634" cy="1035771"/>
      </dsp:txXfrm>
    </dsp:sp>
    <dsp:sp modelId="{03A29846-0FEE-4AC6-89A4-BFA675036035}">
      <dsp:nvSpPr>
        <dsp:cNvPr id="0" name=""/>
        <dsp:cNvSpPr/>
      </dsp:nvSpPr>
      <dsp:spPr>
        <a:xfrm>
          <a:off x="1091972" y="2532632"/>
          <a:ext cx="222949" cy="222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7169-DDD7-4070-8E3F-C8AF97B34E45}">
      <dsp:nvSpPr>
        <dsp:cNvPr id="0" name=""/>
        <dsp:cNvSpPr/>
      </dsp:nvSpPr>
      <dsp:spPr>
        <a:xfrm rot="5400000">
          <a:off x="1711138" y="2271040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4D346-6343-4DF5-9EAE-47798738ABB4}">
      <dsp:nvSpPr>
        <dsp:cNvPr id="0" name=""/>
        <dsp:cNvSpPr/>
      </dsp:nvSpPr>
      <dsp:spPr>
        <a:xfrm>
          <a:off x="1579839" y="2662104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dirty="0"/>
            <a:t>Engagement of key stakeholders </a:t>
          </a:r>
        </a:p>
      </dsp:txBody>
      <dsp:txXfrm>
        <a:off x="1579839" y="2662104"/>
        <a:ext cx="1181634" cy="1035771"/>
      </dsp:txXfrm>
    </dsp:sp>
    <dsp:sp modelId="{6B5038B3-59AC-408A-B551-2AF6F64BC576}">
      <dsp:nvSpPr>
        <dsp:cNvPr id="0" name=""/>
        <dsp:cNvSpPr/>
      </dsp:nvSpPr>
      <dsp:spPr>
        <a:xfrm>
          <a:off x="2538523" y="2174682"/>
          <a:ext cx="222949" cy="222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5AAF1-93DA-4D71-A967-5D5D1EED07DA}">
      <dsp:nvSpPr>
        <dsp:cNvPr id="0" name=""/>
        <dsp:cNvSpPr/>
      </dsp:nvSpPr>
      <dsp:spPr>
        <a:xfrm rot="5400000">
          <a:off x="3157689" y="1913090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3720-648C-4454-9BC4-741DD074111F}">
      <dsp:nvSpPr>
        <dsp:cNvPr id="0" name=""/>
        <dsp:cNvSpPr/>
      </dsp:nvSpPr>
      <dsp:spPr>
        <a:xfrm>
          <a:off x="3026390" y="2304153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/>
            <a:t>Assessment of opportunities &amp; needs</a:t>
          </a:r>
          <a:endParaRPr lang="fr-CH" sz="1400" b="1" kern="1200" dirty="0"/>
        </a:p>
      </dsp:txBody>
      <dsp:txXfrm>
        <a:off x="3026390" y="2304153"/>
        <a:ext cx="1181634" cy="1035771"/>
      </dsp:txXfrm>
    </dsp:sp>
    <dsp:sp modelId="{5113B120-8D5F-4FC3-8700-3C3352C9FFEF}">
      <dsp:nvSpPr>
        <dsp:cNvPr id="0" name=""/>
        <dsp:cNvSpPr/>
      </dsp:nvSpPr>
      <dsp:spPr>
        <a:xfrm>
          <a:off x="3985074" y="1816731"/>
          <a:ext cx="222949" cy="222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B6B34-7C58-4FBA-A128-0450D6BC5138}">
      <dsp:nvSpPr>
        <dsp:cNvPr id="0" name=""/>
        <dsp:cNvSpPr/>
      </dsp:nvSpPr>
      <dsp:spPr>
        <a:xfrm rot="5400000">
          <a:off x="4604241" y="1555139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35B2-3AE3-40D2-A90F-2EF9550D2E9F}">
      <dsp:nvSpPr>
        <dsp:cNvPr id="0" name=""/>
        <dsp:cNvSpPr/>
      </dsp:nvSpPr>
      <dsp:spPr>
        <a:xfrm>
          <a:off x="4472941" y="1946203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dirty="0" err="1"/>
            <a:t>Alignment</a:t>
          </a:r>
          <a:r>
            <a:rPr lang="fr-CH" sz="1400" b="1" kern="1200" dirty="0"/>
            <a:t> on </a:t>
          </a:r>
          <a:r>
            <a:rPr lang="fr-CH" sz="1400" b="1" kern="1200" dirty="0" err="1"/>
            <a:t>strategy</a:t>
          </a:r>
          <a:r>
            <a:rPr lang="fr-CH" sz="1400" b="1" kern="1200" dirty="0"/>
            <a:t> &amp; </a:t>
          </a:r>
          <a:r>
            <a:rPr lang="fr-CH" sz="1400" b="1" kern="1200" dirty="0" err="1"/>
            <a:t>ouctomes</a:t>
          </a:r>
          <a:endParaRPr lang="fr-CH" sz="1400" b="1" kern="1200" dirty="0"/>
        </a:p>
      </dsp:txBody>
      <dsp:txXfrm>
        <a:off x="4472941" y="1946203"/>
        <a:ext cx="1181634" cy="1035771"/>
      </dsp:txXfrm>
    </dsp:sp>
    <dsp:sp modelId="{66EADDE1-B875-48A7-8FB6-C0290FEF4BF7}">
      <dsp:nvSpPr>
        <dsp:cNvPr id="0" name=""/>
        <dsp:cNvSpPr/>
      </dsp:nvSpPr>
      <dsp:spPr>
        <a:xfrm>
          <a:off x="5431626" y="1458781"/>
          <a:ext cx="222949" cy="222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1F480-9967-468A-8BBC-C247DC7C9314}">
      <dsp:nvSpPr>
        <dsp:cNvPr id="0" name=""/>
        <dsp:cNvSpPr/>
      </dsp:nvSpPr>
      <dsp:spPr>
        <a:xfrm rot="5400000">
          <a:off x="6050792" y="1197189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260B9-BEB1-4BA5-9B66-A4891EB7FB68}">
      <dsp:nvSpPr>
        <dsp:cNvPr id="0" name=""/>
        <dsp:cNvSpPr/>
      </dsp:nvSpPr>
      <dsp:spPr>
        <a:xfrm>
          <a:off x="5919493" y="1588252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 dirty="0"/>
            <a:t>Effective planning</a:t>
          </a:r>
        </a:p>
      </dsp:txBody>
      <dsp:txXfrm>
        <a:off x="5919493" y="1588252"/>
        <a:ext cx="1181634" cy="1035771"/>
      </dsp:txXfrm>
    </dsp:sp>
    <dsp:sp modelId="{3FAEF46B-0F58-4DEA-91EA-6B323484EE65}">
      <dsp:nvSpPr>
        <dsp:cNvPr id="0" name=""/>
        <dsp:cNvSpPr/>
      </dsp:nvSpPr>
      <dsp:spPr>
        <a:xfrm>
          <a:off x="6878177" y="1100830"/>
          <a:ext cx="222949" cy="222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05EFB-7D6C-4774-A93E-97482A25AD1D}">
      <dsp:nvSpPr>
        <dsp:cNvPr id="0" name=""/>
        <dsp:cNvSpPr/>
      </dsp:nvSpPr>
      <dsp:spPr>
        <a:xfrm rot="5400000">
          <a:off x="7497343" y="839238"/>
          <a:ext cx="786577" cy="13088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FAF81-2AB6-4CEE-9413-45DD5509E62F}">
      <dsp:nvSpPr>
        <dsp:cNvPr id="0" name=""/>
        <dsp:cNvSpPr/>
      </dsp:nvSpPr>
      <dsp:spPr>
        <a:xfrm>
          <a:off x="7366044" y="1230301"/>
          <a:ext cx="1181634" cy="1035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b="1" kern="1200"/>
            <a:t>Monitoring and support</a:t>
          </a:r>
          <a:endParaRPr lang="fr-CH" sz="1400" b="1" kern="1200" dirty="0"/>
        </a:p>
      </dsp:txBody>
      <dsp:txXfrm>
        <a:off x="7366044" y="1230301"/>
        <a:ext cx="1181634" cy="1035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ED4A0-F211-4842-BC47-298497958595}">
      <dsp:nvSpPr>
        <dsp:cNvPr id="0" name=""/>
        <dsp:cNvSpPr/>
      </dsp:nvSpPr>
      <dsp:spPr>
        <a:xfrm>
          <a:off x="2205189" y="658169"/>
          <a:ext cx="3785041" cy="3785041"/>
        </a:xfrm>
        <a:prstGeom prst="blockArc">
          <a:avLst>
            <a:gd name="adj1" fmla="val 9017689"/>
            <a:gd name="adj2" fmla="val 1619922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87E22-4622-4441-AC73-F50DC581AB1E}">
      <dsp:nvSpPr>
        <dsp:cNvPr id="0" name=""/>
        <dsp:cNvSpPr/>
      </dsp:nvSpPr>
      <dsp:spPr>
        <a:xfrm>
          <a:off x="2200454" y="649920"/>
          <a:ext cx="3785041" cy="3785041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27254-795D-4CAB-9542-15994ADDD8C3}">
      <dsp:nvSpPr>
        <dsp:cNvPr id="0" name=""/>
        <dsp:cNvSpPr/>
      </dsp:nvSpPr>
      <dsp:spPr>
        <a:xfrm>
          <a:off x="2195732" y="658147"/>
          <a:ext cx="3785041" cy="3785041"/>
        </a:xfrm>
        <a:prstGeom prst="blockArc">
          <a:avLst>
            <a:gd name="adj1" fmla="val 16216810"/>
            <a:gd name="adj2" fmla="val 178235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AA29B-C28A-474A-97F0-C12A50DC9EF7}">
      <dsp:nvSpPr>
        <dsp:cNvPr id="0" name=""/>
        <dsp:cNvSpPr/>
      </dsp:nvSpPr>
      <dsp:spPr>
        <a:xfrm>
          <a:off x="3221700" y="1671165"/>
          <a:ext cx="1742550" cy="1742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/>
            <a:t>Objectives</a:t>
          </a:r>
          <a:endParaRPr lang="fr-CH" sz="1200" b="1" kern="1200" dirty="0"/>
        </a:p>
      </dsp:txBody>
      <dsp:txXfrm>
        <a:off x="3476891" y="1926356"/>
        <a:ext cx="1232168" cy="1232168"/>
      </dsp:txXfrm>
    </dsp:sp>
    <dsp:sp modelId="{EA693FB8-7D60-4E64-8E17-2074F156B16A}">
      <dsp:nvSpPr>
        <dsp:cNvPr id="0" name=""/>
        <dsp:cNvSpPr/>
      </dsp:nvSpPr>
      <dsp:spPr>
        <a:xfrm>
          <a:off x="3286495" y="-71145"/>
          <a:ext cx="1621594" cy="1546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Foster the development and implementation of new Capture the Fracture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r>
            <a:rPr lang="en-US" sz="1200" kern="1200" dirty="0"/>
            <a:t> initiatives </a:t>
          </a:r>
          <a:endParaRPr lang="fr-CH" sz="1200" kern="1200" dirty="0"/>
        </a:p>
      </dsp:txBody>
      <dsp:txXfrm>
        <a:off x="3523972" y="155328"/>
        <a:ext cx="1146640" cy="1093509"/>
      </dsp:txXfrm>
    </dsp:sp>
    <dsp:sp modelId="{E8E2C91E-3C9F-47C5-88C0-BF365C05738E}">
      <dsp:nvSpPr>
        <dsp:cNvPr id="0" name=""/>
        <dsp:cNvSpPr/>
      </dsp:nvSpPr>
      <dsp:spPr>
        <a:xfrm>
          <a:off x="4942395" y="2720224"/>
          <a:ext cx="1503043" cy="1493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Double </a:t>
          </a:r>
          <a:r>
            <a:rPr lang="fr-CH" sz="1200" kern="1200" dirty="0" err="1"/>
            <a:t>number</a:t>
          </a:r>
          <a:r>
            <a:rPr lang="fr-CH" sz="1200" kern="1200" dirty="0"/>
            <a:t> </a:t>
          </a:r>
          <a:r>
            <a:rPr lang="fr-CH" sz="1200" kern="1200" dirty="0" err="1"/>
            <a:t>existing</a:t>
          </a:r>
          <a:r>
            <a:rPr lang="fr-CH" sz="1200" kern="1200" dirty="0"/>
            <a:t> of FLS </a:t>
          </a:r>
          <a:r>
            <a:rPr lang="fr-CH" sz="1200" kern="1200" dirty="0" err="1"/>
            <a:t>who</a:t>
          </a:r>
          <a:r>
            <a:rPr lang="fr-CH" sz="1200" kern="1200" dirty="0"/>
            <a:t> are part of the CTF network  by 2022</a:t>
          </a:r>
        </a:p>
      </dsp:txBody>
      <dsp:txXfrm>
        <a:off x="5162511" y="2938875"/>
        <a:ext cx="1062811" cy="1055739"/>
      </dsp:txXfrm>
    </dsp:sp>
    <dsp:sp modelId="{5088CBAE-6055-42E5-BF7F-3C359E0ECB04}">
      <dsp:nvSpPr>
        <dsp:cNvPr id="0" name=""/>
        <dsp:cNvSpPr/>
      </dsp:nvSpPr>
      <dsp:spPr>
        <a:xfrm>
          <a:off x="1749147" y="2703720"/>
          <a:ext cx="1485771" cy="1526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 quality of the 390 FLS part of the CTF network</a:t>
          </a:r>
          <a:endParaRPr lang="fr-CH" sz="1200" kern="1200" dirty="0"/>
        </a:p>
      </dsp:txBody>
      <dsp:txXfrm>
        <a:off x="1966733" y="2927205"/>
        <a:ext cx="1050599" cy="107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BDC7-D3DC-4527-A079-8863D18BF11C}">
      <dsp:nvSpPr>
        <dsp:cNvPr id="0" name=""/>
        <dsp:cNvSpPr/>
      </dsp:nvSpPr>
      <dsp:spPr>
        <a:xfrm>
          <a:off x="-5177800" y="-793110"/>
          <a:ext cx="6165930" cy="6165930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4DC51-EE8E-431B-86BB-D1E9A9BB7E1A}">
      <dsp:nvSpPr>
        <dsp:cNvPr id="0" name=""/>
        <dsp:cNvSpPr/>
      </dsp:nvSpPr>
      <dsp:spPr>
        <a:xfrm>
          <a:off x="368534" y="241167"/>
          <a:ext cx="566413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solidFill>
                <a:schemeClr val="bg1"/>
              </a:solidFill>
              <a:effectLst/>
              <a:latin typeface="Calibri Light" panose="020F0302020204030204" pitchFamily="34" charset="0"/>
            </a:rPr>
            <a:t>National policy changes to increase in the standards of quality of care for patients</a:t>
          </a:r>
          <a:endParaRPr lang="fr-CH" sz="1400" kern="1200">
            <a:solidFill>
              <a:schemeClr val="bg1"/>
            </a:solidFill>
          </a:endParaRPr>
        </a:p>
      </dsp:txBody>
      <dsp:txXfrm>
        <a:off x="368534" y="241167"/>
        <a:ext cx="5664133" cy="482151"/>
      </dsp:txXfrm>
    </dsp:sp>
    <dsp:sp modelId="{653914ED-CF6A-490E-AFB9-7ECD7181ADD5}">
      <dsp:nvSpPr>
        <dsp:cNvPr id="0" name=""/>
        <dsp:cNvSpPr/>
      </dsp:nvSpPr>
      <dsp:spPr>
        <a:xfrm>
          <a:off x="67190" y="180898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F5588-1A90-4584-B8AA-1FCDA84A9FC1}">
      <dsp:nvSpPr>
        <dsp:cNvPr id="0" name=""/>
        <dsp:cNvSpPr/>
      </dsp:nvSpPr>
      <dsp:spPr>
        <a:xfrm>
          <a:off x="765137" y="964303"/>
          <a:ext cx="5267530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solidFill>
                <a:schemeClr val="bg1"/>
              </a:solidFill>
              <a:effectLst/>
              <a:latin typeface="Calibri Light" panose="020F0302020204030204" pitchFamily="34" charset="0"/>
            </a:rPr>
            <a:t>National funding and coverage </a:t>
          </a:r>
        </a:p>
      </dsp:txBody>
      <dsp:txXfrm>
        <a:off x="765137" y="964303"/>
        <a:ext cx="5267530" cy="482151"/>
      </dsp:txXfrm>
    </dsp:sp>
    <dsp:sp modelId="{7AB1D416-95D6-499F-8BE5-B3D7B0E22784}">
      <dsp:nvSpPr>
        <dsp:cNvPr id="0" name=""/>
        <dsp:cNvSpPr/>
      </dsp:nvSpPr>
      <dsp:spPr>
        <a:xfrm>
          <a:off x="463792" y="904034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D1C69-0AA2-4C9D-9014-6E5370D96A95}">
      <dsp:nvSpPr>
        <dsp:cNvPr id="0" name=""/>
        <dsp:cNvSpPr/>
      </dsp:nvSpPr>
      <dsp:spPr>
        <a:xfrm>
          <a:off x="946494" y="1687439"/>
          <a:ext cx="508617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solidFill>
                <a:schemeClr val="bg1"/>
              </a:solidFill>
              <a:effectLst/>
              <a:latin typeface="Calibri Light" panose="020F0302020204030204" pitchFamily="34" charset="0"/>
            </a:rPr>
            <a:t>Understand patient pathway </a:t>
          </a:r>
        </a:p>
      </dsp:txBody>
      <dsp:txXfrm>
        <a:off x="946494" y="1687439"/>
        <a:ext cx="5086173" cy="482151"/>
      </dsp:txXfrm>
    </dsp:sp>
    <dsp:sp modelId="{26F828D2-DB51-4234-9A77-CD3549DF659F}">
      <dsp:nvSpPr>
        <dsp:cNvPr id="0" name=""/>
        <dsp:cNvSpPr/>
      </dsp:nvSpPr>
      <dsp:spPr>
        <a:xfrm>
          <a:off x="645149" y="1627170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9BEB7-BA87-45EE-BE2B-BDC24E83FB89}">
      <dsp:nvSpPr>
        <dsp:cNvPr id="0" name=""/>
        <dsp:cNvSpPr/>
      </dsp:nvSpPr>
      <dsp:spPr>
        <a:xfrm>
          <a:off x="946494" y="2410118"/>
          <a:ext cx="508617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quality of existing  PFC programs/FLS </a:t>
          </a:r>
        </a:p>
      </dsp:txBody>
      <dsp:txXfrm>
        <a:off x="946494" y="2410118"/>
        <a:ext cx="5086173" cy="482151"/>
      </dsp:txXfrm>
    </dsp:sp>
    <dsp:sp modelId="{6A447447-A18C-4C43-8D0D-8A006BF2514D}">
      <dsp:nvSpPr>
        <dsp:cNvPr id="0" name=""/>
        <dsp:cNvSpPr/>
      </dsp:nvSpPr>
      <dsp:spPr>
        <a:xfrm>
          <a:off x="645149" y="2349849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D721E-0157-4B00-9903-8DCD419D4864}">
      <dsp:nvSpPr>
        <dsp:cNvPr id="0" name=""/>
        <dsp:cNvSpPr/>
      </dsp:nvSpPr>
      <dsp:spPr>
        <a:xfrm>
          <a:off x="765137" y="3133254"/>
          <a:ext cx="5267530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number of new PFC programs/FLS  </a:t>
          </a:r>
        </a:p>
      </dsp:txBody>
      <dsp:txXfrm>
        <a:off x="765137" y="3133254"/>
        <a:ext cx="5267530" cy="482151"/>
      </dsp:txXfrm>
    </dsp:sp>
    <dsp:sp modelId="{1F1DEB2A-A51D-428C-B250-B3E7C4AE8CDD}">
      <dsp:nvSpPr>
        <dsp:cNvPr id="0" name=""/>
        <dsp:cNvSpPr/>
      </dsp:nvSpPr>
      <dsp:spPr>
        <a:xfrm>
          <a:off x="463792" y="3072985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D71FA-833F-4F0C-ADBB-9E2F69379998}">
      <dsp:nvSpPr>
        <dsp:cNvPr id="0" name=""/>
        <dsp:cNvSpPr/>
      </dsp:nvSpPr>
      <dsp:spPr>
        <a:xfrm>
          <a:off x="368534" y="3856390"/>
          <a:ext cx="5664133" cy="482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70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effectLst/>
              <a:latin typeface="Calibri Light" panose="020F0302020204030204" pitchFamily="34" charset="0"/>
            </a:rPr>
            <a:t>Increase engagement with policymakers </a:t>
          </a:r>
        </a:p>
      </dsp:txBody>
      <dsp:txXfrm>
        <a:off x="368534" y="3856390"/>
        <a:ext cx="5664133" cy="482151"/>
      </dsp:txXfrm>
    </dsp:sp>
    <dsp:sp modelId="{C24FE887-4953-406B-9D0D-9265713F8C73}">
      <dsp:nvSpPr>
        <dsp:cNvPr id="0" name=""/>
        <dsp:cNvSpPr/>
      </dsp:nvSpPr>
      <dsp:spPr>
        <a:xfrm>
          <a:off x="67190" y="3796121"/>
          <a:ext cx="602689" cy="602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AA38C-DD13-4ADC-86D3-26449789933F}">
      <dsp:nvSpPr>
        <dsp:cNvPr id="0" name=""/>
        <dsp:cNvSpPr/>
      </dsp:nvSpPr>
      <dsp:spPr>
        <a:xfrm>
          <a:off x="4362158" y="2306761"/>
          <a:ext cx="2819374" cy="2819374"/>
        </a:xfrm>
        <a:prstGeom prst="gear9">
          <a:avLst/>
        </a:prstGeom>
        <a:solidFill>
          <a:srgbClr val="6DBD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problem on the rise</a:t>
          </a:r>
          <a:endParaRPr lang="fr-CH" sz="1900" kern="1200"/>
        </a:p>
      </dsp:txBody>
      <dsp:txXfrm>
        <a:off x="4928978" y="2967186"/>
        <a:ext cx="1685734" cy="1449216"/>
      </dsp:txXfrm>
    </dsp:sp>
    <dsp:sp modelId="{1BECD1AD-692C-49BB-BDCC-40FA235DFB86}">
      <dsp:nvSpPr>
        <dsp:cNvPr id="0" name=""/>
        <dsp:cNvSpPr/>
      </dsp:nvSpPr>
      <dsp:spPr>
        <a:xfrm>
          <a:off x="4003329" y="4049647"/>
          <a:ext cx="1794147" cy="1076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Fractures abound</a:t>
          </a:r>
          <a:endParaRPr lang="fr-CH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Impact increasing</a:t>
          </a:r>
          <a:endParaRPr lang="fr-CH" sz="1500" kern="1200"/>
        </a:p>
      </dsp:txBody>
      <dsp:txXfrm>
        <a:off x="4034858" y="4081176"/>
        <a:ext cx="1731089" cy="1013430"/>
      </dsp:txXfrm>
    </dsp:sp>
    <dsp:sp modelId="{3A72E0E7-EF50-408E-8F7D-069C5C06AA1C}">
      <dsp:nvSpPr>
        <dsp:cNvPr id="0" name=""/>
        <dsp:cNvSpPr/>
      </dsp:nvSpPr>
      <dsp:spPr>
        <a:xfrm>
          <a:off x="2721795" y="1640363"/>
          <a:ext cx="2050454" cy="2050454"/>
        </a:xfrm>
        <a:prstGeom prst="gear6">
          <a:avLst/>
        </a:prstGeom>
        <a:solidFill>
          <a:srgbClr val="58AA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Current gaps in provision</a:t>
          </a:r>
          <a:endParaRPr lang="fr-CH" sz="1900" kern="1200"/>
        </a:p>
      </dsp:txBody>
      <dsp:txXfrm>
        <a:off x="3238003" y="2159691"/>
        <a:ext cx="1018038" cy="1011798"/>
      </dsp:txXfrm>
    </dsp:sp>
    <dsp:sp modelId="{45F2EDE1-D852-4B30-8E2B-32E0ABFC5A28}">
      <dsp:nvSpPr>
        <dsp:cNvPr id="0" name=""/>
        <dsp:cNvSpPr/>
      </dsp:nvSpPr>
      <dsp:spPr>
        <a:xfrm rot="20700000">
          <a:off x="4116091" y="225759"/>
          <a:ext cx="2009026" cy="2009026"/>
        </a:xfrm>
        <a:prstGeom prst="gear6">
          <a:avLst/>
        </a:prstGeom>
        <a:solidFill>
          <a:schemeClr val="accent1"/>
        </a:solidFill>
        <a:ln w="12700" cap="flat" cmpd="sng" algn="ctr">
          <a:solidFill>
            <a:srgbClr val="1B75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Solutions exist</a:t>
          </a:r>
          <a:endParaRPr lang="fr-CH" sz="1900" kern="1200"/>
        </a:p>
      </dsp:txBody>
      <dsp:txXfrm rot="-20700000">
        <a:off x="4556730" y="666397"/>
        <a:ext cx="1127749" cy="1127749"/>
      </dsp:txXfrm>
    </dsp:sp>
    <dsp:sp modelId="{B5C37C14-D3DE-4035-93C9-1E820FB45B90}">
      <dsp:nvSpPr>
        <dsp:cNvPr id="0" name=""/>
        <dsp:cNvSpPr/>
      </dsp:nvSpPr>
      <dsp:spPr>
        <a:xfrm rot="1310070">
          <a:off x="6638298" y="249782"/>
          <a:ext cx="3943335" cy="4251671"/>
        </a:xfrm>
        <a:prstGeom prst="circularArrow">
          <a:avLst>
            <a:gd name="adj1" fmla="val 4687"/>
            <a:gd name="adj2" fmla="val 299029"/>
            <a:gd name="adj3" fmla="val 2534681"/>
            <a:gd name="adj4" fmla="val 1582195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0938F-8207-4541-B2D6-C5AAACF5759A}">
      <dsp:nvSpPr>
        <dsp:cNvPr id="0" name=""/>
        <dsp:cNvSpPr/>
      </dsp:nvSpPr>
      <dsp:spPr>
        <a:xfrm>
          <a:off x="2358663" y="1182676"/>
          <a:ext cx="2622018" cy="26220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BA49-0EEA-48E8-8569-5E29C3F6D21B}">
      <dsp:nvSpPr>
        <dsp:cNvPr id="0" name=""/>
        <dsp:cNvSpPr/>
      </dsp:nvSpPr>
      <dsp:spPr>
        <a:xfrm>
          <a:off x="3405550" y="-218292"/>
          <a:ext cx="2827064" cy="28270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9F62-6AAA-4010-A961-030E852EB389}">
      <dsp:nvSpPr>
        <dsp:cNvPr id="0" name=""/>
        <dsp:cNvSpPr/>
      </dsp:nvSpPr>
      <dsp:spPr>
        <a:xfrm>
          <a:off x="1757078" y="561691"/>
          <a:ext cx="3743892" cy="374389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C05D6-B559-4AE1-977D-8EFA51293442}">
      <dsp:nvSpPr>
        <dsp:cNvPr id="0" name=""/>
        <dsp:cNvSpPr/>
      </dsp:nvSpPr>
      <dsp:spPr>
        <a:xfrm>
          <a:off x="1757078" y="561691"/>
          <a:ext cx="3743892" cy="374389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D5516-38FB-4D4C-9351-7FF34FEADC8D}">
      <dsp:nvSpPr>
        <dsp:cNvPr id="0" name=""/>
        <dsp:cNvSpPr/>
      </dsp:nvSpPr>
      <dsp:spPr>
        <a:xfrm>
          <a:off x="1757078" y="561691"/>
          <a:ext cx="3743892" cy="374389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1FAD2-F228-4F33-84CA-375EB6979A5D}">
      <dsp:nvSpPr>
        <dsp:cNvPr id="0" name=""/>
        <dsp:cNvSpPr/>
      </dsp:nvSpPr>
      <dsp:spPr>
        <a:xfrm>
          <a:off x="1757078" y="561691"/>
          <a:ext cx="3743892" cy="374389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382D8-51DA-4049-BE3C-F605489DFFED}">
      <dsp:nvSpPr>
        <dsp:cNvPr id="0" name=""/>
        <dsp:cNvSpPr/>
      </dsp:nvSpPr>
      <dsp:spPr>
        <a:xfrm>
          <a:off x="2736345" y="1499304"/>
          <a:ext cx="1724141" cy="172414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</dsp:txBody>
      <dsp:txXfrm>
        <a:off x="2988840" y="1751799"/>
        <a:ext cx="1219151" cy="1219151"/>
      </dsp:txXfrm>
    </dsp:sp>
    <dsp:sp modelId="{7B072BDC-2063-4F02-BEA6-78D2B20E6806}">
      <dsp:nvSpPr>
        <dsp:cNvPr id="0" name=""/>
        <dsp:cNvSpPr/>
      </dsp:nvSpPr>
      <dsp:spPr>
        <a:xfrm>
          <a:off x="3025575" y="1690"/>
          <a:ext cx="1206898" cy="1206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Online </a:t>
          </a:r>
          <a:r>
            <a:rPr lang="fr-CH" sz="1200" kern="1200" dirty="0" err="1"/>
            <a:t>tool</a:t>
          </a:r>
          <a:r>
            <a:rPr lang="fr-CH" sz="1200" kern="1200" dirty="0"/>
            <a:t> for multiple stakeholders </a:t>
          </a:r>
          <a:endParaRPr lang="en-GB" sz="1200" kern="1200" dirty="0"/>
        </a:p>
      </dsp:txBody>
      <dsp:txXfrm>
        <a:off x="3202321" y="178436"/>
        <a:ext cx="853406" cy="853406"/>
      </dsp:txXfrm>
    </dsp:sp>
    <dsp:sp modelId="{AED5814F-EE08-476D-A517-835CA4034B25}">
      <dsp:nvSpPr>
        <dsp:cNvPr id="0" name=""/>
        <dsp:cNvSpPr/>
      </dsp:nvSpPr>
      <dsp:spPr>
        <a:xfrm>
          <a:off x="4854073" y="1830188"/>
          <a:ext cx="1206898" cy="1206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 err="1"/>
            <a:t>Costs</a:t>
          </a:r>
          <a:r>
            <a:rPr lang="fr-CH" sz="1200" kern="1200" dirty="0"/>
            <a:t> </a:t>
          </a:r>
          <a:r>
            <a:rPr lang="fr-CH" sz="1200" kern="1200" dirty="0" err="1"/>
            <a:t>associated</a:t>
          </a:r>
          <a:r>
            <a:rPr lang="fr-CH" sz="1200" kern="1200" dirty="0"/>
            <a:t> with FLS</a:t>
          </a:r>
          <a:endParaRPr lang="en-GB" sz="1200" kern="1200" dirty="0"/>
        </a:p>
      </dsp:txBody>
      <dsp:txXfrm>
        <a:off x="5030819" y="2006934"/>
        <a:ext cx="853406" cy="853406"/>
      </dsp:txXfrm>
    </dsp:sp>
    <dsp:sp modelId="{D5316FA8-78E1-4244-94EC-81C495579402}">
      <dsp:nvSpPr>
        <dsp:cNvPr id="0" name=""/>
        <dsp:cNvSpPr/>
      </dsp:nvSpPr>
      <dsp:spPr>
        <a:xfrm>
          <a:off x="3025575" y="3658685"/>
          <a:ext cx="1206898" cy="1206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 err="1"/>
            <a:t>Outcomes</a:t>
          </a:r>
          <a:r>
            <a:rPr lang="fr-CH" sz="1200" kern="1200" dirty="0"/>
            <a:t> </a:t>
          </a:r>
          <a:r>
            <a:rPr lang="fr-CH" sz="1200" kern="1200" dirty="0" err="1"/>
            <a:t>associated</a:t>
          </a:r>
          <a:r>
            <a:rPr lang="fr-CH" sz="1200" kern="1200" dirty="0"/>
            <a:t> with FLS</a:t>
          </a:r>
          <a:endParaRPr lang="en-GB" sz="1200" kern="1200" dirty="0"/>
        </a:p>
      </dsp:txBody>
      <dsp:txXfrm>
        <a:off x="3202321" y="3835431"/>
        <a:ext cx="853406" cy="853406"/>
      </dsp:txXfrm>
    </dsp:sp>
    <dsp:sp modelId="{725000DA-ABBD-4CD0-938E-0425CD4EEACB}">
      <dsp:nvSpPr>
        <dsp:cNvPr id="0" name=""/>
        <dsp:cNvSpPr/>
      </dsp:nvSpPr>
      <dsp:spPr>
        <a:xfrm>
          <a:off x="1197077" y="1830188"/>
          <a:ext cx="1206898" cy="1206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To </a:t>
          </a:r>
          <a:r>
            <a:rPr lang="fr-CH" sz="1200" kern="1200" dirty="0" err="1"/>
            <a:t>produce</a:t>
          </a:r>
          <a:r>
            <a:rPr lang="fr-CH" sz="1200" kern="1200" dirty="0"/>
            <a:t> national and local </a:t>
          </a:r>
          <a:r>
            <a:rPr lang="fr-CH" sz="1200" kern="1200" dirty="0" err="1"/>
            <a:t>estimates</a:t>
          </a:r>
          <a:r>
            <a:rPr lang="fr-CH" sz="1200" kern="1200" dirty="0"/>
            <a:t> of  </a:t>
          </a:r>
          <a:r>
            <a:rPr lang="fr-CH" sz="1200" kern="1200" dirty="0" err="1"/>
            <a:t>introducing</a:t>
          </a:r>
          <a:r>
            <a:rPr lang="fr-CH" sz="1200" kern="1200" dirty="0"/>
            <a:t> FLS </a:t>
          </a:r>
          <a:endParaRPr lang="en-GB" sz="1200" kern="1200" dirty="0"/>
        </a:p>
      </dsp:txBody>
      <dsp:txXfrm>
        <a:off x="1373823" y="2006934"/>
        <a:ext cx="853406" cy="853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18894-789E-439C-BDF8-C6EB2E080603}">
      <dsp:nvSpPr>
        <dsp:cNvPr id="0" name=""/>
        <dsp:cNvSpPr/>
      </dsp:nvSpPr>
      <dsp:spPr>
        <a:xfrm>
          <a:off x="2094657" y="889507"/>
          <a:ext cx="2536848" cy="2194052"/>
        </a:xfrm>
        <a:prstGeom prst="hexagon">
          <a:avLst>
            <a:gd name="adj" fmla="val 28570"/>
            <a:gd name="vf" fmla="val 115470"/>
          </a:avLst>
        </a:prstGeom>
        <a:solidFill>
          <a:srgbClr val="5680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 err="1"/>
            <a:t>Mentorship</a:t>
          </a:r>
          <a:r>
            <a:rPr lang="fr-CH" sz="2700" kern="1200" dirty="0"/>
            <a:t> </a:t>
          </a:r>
          <a:endParaRPr lang="en-GB" sz="2700" kern="1200" dirty="0"/>
        </a:p>
      </dsp:txBody>
      <dsp:txXfrm>
        <a:off x="2515008" y="1253057"/>
        <a:ext cx="1696146" cy="1466952"/>
      </dsp:txXfrm>
    </dsp:sp>
    <dsp:sp modelId="{212E4086-E07A-4BA9-816A-CAB52CF8BF2D}">
      <dsp:nvSpPr>
        <dsp:cNvPr id="0" name=""/>
        <dsp:cNvSpPr/>
      </dsp:nvSpPr>
      <dsp:spPr>
        <a:xfrm>
          <a:off x="4800263" y="1381251"/>
          <a:ext cx="957277" cy="8244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4AB23-B73F-4F69-9ADC-3272E2D8E450}">
      <dsp:nvSpPr>
        <dsp:cNvPr id="0" name=""/>
        <dsp:cNvSpPr/>
      </dsp:nvSpPr>
      <dsp:spPr>
        <a:xfrm>
          <a:off x="4234925" y="0"/>
          <a:ext cx="2078671" cy="17983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j-lt"/>
            </a:rPr>
            <a:t>CTF educational program of </a:t>
          </a:r>
          <a:r>
            <a:rPr lang="en-US" sz="1100" b="1" kern="1200" dirty="0">
              <a:latin typeface="+mj-lt"/>
            </a:rPr>
            <a:t>webinars</a:t>
          </a:r>
          <a:r>
            <a:rPr lang="en-US" sz="1100" kern="1200" dirty="0">
              <a:latin typeface="+mj-lt"/>
            </a:rPr>
            <a:t> &amp; </a:t>
          </a:r>
          <a:r>
            <a:rPr lang="en-US" sz="1100" b="1" kern="1200" dirty="0">
              <a:latin typeface="+mj-lt"/>
            </a:rPr>
            <a:t>Best Practice Framework material </a:t>
          </a:r>
          <a:endParaRPr lang="en-GB" sz="1100" b="1" kern="1200" dirty="0"/>
        </a:p>
      </dsp:txBody>
      <dsp:txXfrm>
        <a:off x="4579408" y="298022"/>
        <a:ext cx="1389705" cy="1202276"/>
      </dsp:txXfrm>
    </dsp:sp>
    <dsp:sp modelId="{897C7859-D537-4EEF-A1DD-966E34D98DB1}">
      <dsp:nvSpPr>
        <dsp:cNvPr id="0" name=""/>
        <dsp:cNvSpPr/>
      </dsp:nvSpPr>
      <dsp:spPr>
        <a:xfrm>
          <a:off x="4023978" y="3121660"/>
          <a:ext cx="957277" cy="82448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82B37-1ABB-4A62-888B-01DDD2F3B1F7}">
      <dsp:nvSpPr>
        <dsp:cNvPr id="0" name=""/>
        <dsp:cNvSpPr/>
      </dsp:nvSpPr>
      <dsp:spPr>
        <a:xfrm>
          <a:off x="4234925" y="2174239"/>
          <a:ext cx="2078671" cy="17983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j-lt"/>
            </a:rPr>
            <a:t>Peer to peer mentorship </a:t>
          </a:r>
          <a:r>
            <a:rPr lang="en-US" sz="1100" kern="1200" dirty="0">
              <a:latin typeface="+mj-lt"/>
            </a:rPr>
            <a:t>&amp; e-learning linked to evidenced methods of quality improvement</a:t>
          </a:r>
        </a:p>
      </dsp:txBody>
      <dsp:txXfrm>
        <a:off x="4579408" y="2472261"/>
        <a:ext cx="1389705" cy="1202276"/>
      </dsp:txXfrm>
    </dsp:sp>
    <dsp:sp modelId="{42761B9E-2CB3-4876-8266-547714F5FE89}">
      <dsp:nvSpPr>
        <dsp:cNvPr id="0" name=""/>
        <dsp:cNvSpPr/>
      </dsp:nvSpPr>
      <dsp:spPr>
        <a:xfrm>
          <a:off x="2328386" y="3281680"/>
          <a:ext cx="2078671" cy="17983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+mj-lt"/>
            </a:rPr>
            <a:t>CTF Getting to Gold program </a:t>
          </a:r>
          <a:r>
            <a:rPr lang="en-US" sz="1100" kern="1200" dirty="0">
              <a:latin typeface="+mj-lt"/>
            </a:rPr>
            <a:t>(4 steps: Train the local mentor, getting started and sustainable, getting funded, drive policy changes tours)</a:t>
          </a:r>
        </a:p>
      </dsp:txBody>
      <dsp:txXfrm>
        <a:off x="2672869" y="3579702"/>
        <a:ext cx="1389705" cy="1202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9BB15-0257-4AB0-AD1E-FC56281A76C4}">
      <dsp:nvSpPr>
        <dsp:cNvPr id="0" name=""/>
        <dsp:cNvSpPr/>
      </dsp:nvSpPr>
      <dsp:spPr>
        <a:xfrm>
          <a:off x="3895365" y="4650617"/>
          <a:ext cx="87636" cy="87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AE6E-FFDA-4B93-9470-D4D1677D1136}">
      <dsp:nvSpPr>
        <dsp:cNvPr id="0" name=""/>
        <dsp:cNvSpPr/>
      </dsp:nvSpPr>
      <dsp:spPr>
        <a:xfrm>
          <a:off x="3701093" y="4729572"/>
          <a:ext cx="87636" cy="87636"/>
        </a:xfrm>
        <a:prstGeom prst="ellipse">
          <a:avLst/>
        </a:prstGeom>
        <a:solidFill>
          <a:schemeClr val="accent5">
            <a:hueOff val="-525239"/>
            <a:satOff val="-731"/>
            <a:lumOff val="-280"/>
            <a:alphaOff val="0"/>
          </a:schemeClr>
        </a:solidFill>
        <a:ln w="12700" cap="flat" cmpd="sng" algn="ctr">
          <a:solidFill>
            <a:schemeClr val="accent5">
              <a:hueOff val="-525239"/>
              <a:satOff val="-731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2900E-7B3E-4438-8FFA-309257D8434A}">
      <dsp:nvSpPr>
        <dsp:cNvPr id="0" name=""/>
        <dsp:cNvSpPr/>
      </dsp:nvSpPr>
      <dsp:spPr>
        <a:xfrm>
          <a:off x="3502532" y="4794840"/>
          <a:ext cx="87636" cy="87636"/>
        </a:xfrm>
        <a:prstGeom prst="ellipse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3B3FC-BAAB-4884-B609-53CAA14B9B5F}">
      <dsp:nvSpPr>
        <dsp:cNvPr id="0" name=""/>
        <dsp:cNvSpPr/>
      </dsp:nvSpPr>
      <dsp:spPr>
        <a:xfrm>
          <a:off x="3300907" y="4845371"/>
          <a:ext cx="87636" cy="87636"/>
        </a:xfrm>
        <a:prstGeom prst="ellipse">
          <a:avLst/>
        </a:prstGeom>
        <a:solidFill>
          <a:schemeClr val="accent5">
            <a:hueOff val="-1575717"/>
            <a:satOff val="-2192"/>
            <a:lumOff val="-840"/>
            <a:alphaOff val="0"/>
          </a:schemeClr>
        </a:solidFill>
        <a:ln w="12700" cap="flat" cmpd="sng" algn="ctr">
          <a:solidFill>
            <a:schemeClr val="accent5">
              <a:hueOff val="-1575717"/>
              <a:satOff val="-2192"/>
              <a:lumOff val="-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E0F43-CD4F-440A-84F9-480E0C213D10}">
      <dsp:nvSpPr>
        <dsp:cNvPr id="0" name=""/>
        <dsp:cNvSpPr/>
      </dsp:nvSpPr>
      <dsp:spPr>
        <a:xfrm>
          <a:off x="4955582" y="3886340"/>
          <a:ext cx="87636" cy="87636"/>
        </a:xfrm>
        <a:prstGeom prst="ellipse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5BB15-304F-45FD-A243-AC2F535A9437}">
      <dsp:nvSpPr>
        <dsp:cNvPr id="0" name=""/>
        <dsp:cNvSpPr/>
      </dsp:nvSpPr>
      <dsp:spPr>
        <a:xfrm>
          <a:off x="4801759" y="4042143"/>
          <a:ext cx="87636" cy="87636"/>
        </a:xfrm>
        <a:prstGeom prst="ellipse">
          <a:avLst/>
        </a:prstGeom>
        <a:solidFill>
          <a:schemeClr val="accent5">
            <a:hueOff val="-2626195"/>
            <a:satOff val="-3653"/>
            <a:lumOff val="-1401"/>
            <a:alphaOff val="0"/>
          </a:schemeClr>
        </a:solidFill>
        <a:ln w="12700" cap="flat" cmpd="sng" algn="ctr">
          <a:solidFill>
            <a:schemeClr val="accent5">
              <a:hueOff val="-2626195"/>
              <a:satOff val="-3653"/>
              <a:lumOff val="-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086EA-A413-47B7-81F7-68DB6CB6E73A}">
      <dsp:nvSpPr>
        <dsp:cNvPr id="0" name=""/>
        <dsp:cNvSpPr/>
      </dsp:nvSpPr>
      <dsp:spPr>
        <a:xfrm>
          <a:off x="5592326" y="2938890"/>
          <a:ext cx="87636" cy="87636"/>
        </a:xfrm>
        <a:prstGeom prst="ellipse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E9FD0-72EB-4DB1-B788-8E6BD1FD8E8B}">
      <dsp:nvSpPr>
        <dsp:cNvPr id="0" name=""/>
        <dsp:cNvSpPr/>
      </dsp:nvSpPr>
      <dsp:spPr>
        <a:xfrm>
          <a:off x="5934292" y="1784579"/>
          <a:ext cx="87636" cy="8763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5F48A-0BEA-40FD-B47F-235252B85722}">
      <dsp:nvSpPr>
        <dsp:cNvPr id="0" name=""/>
        <dsp:cNvSpPr/>
      </dsp:nvSpPr>
      <dsp:spPr>
        <a:xfrm>
          <a:off x="5763309" y="419197"/>
          <a:ext cx="87636" cy="87636"/>
        </a:xfrm>
        <a:prstGeom prst="ellipse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ADE6-18D0-4A7C-9963-C7951594646B}">
      <dsp:nvSpPr>
        <dsp:cNvPr id="0" name=""/>
        <dsp:cNvSpPr/>
      </dsp:nvSpPr>
      <dsp:spPr>
        <a:xfrm>
          <a:off x="5890780" y="320767"/>
          <a:ext cx="87636" cy="87636"/>
        </a:xfrm>
        <a:prstGeom prst="ellipse">
          <a:avLst/>
        </a:prstGeom>
        <a:solidFill>
          <a:schemeClr val="accent5">
            <a:hueOff val="-4727150"/>
            <a:satOff val="-6575"/>
            <a:lumOff val="-2521"/>
            <a:alphaOff val="0"/>
          </a:schemeClr>
        </a:solidFill>
        <a:ln w="12700" cap="flat" cmpd="sng" algn="ctr">
          <a:solidFill>
            <a:schemeClr val="accent5">
              <a:hueOff val="-4727150"/>
              <a:satOff val="-6575"/>
              <a:lumOff val="-25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3B48-87CF-45F9-BDDD-75310F633BD8}">
      <dsp:nvSpPr>
        <dsp:cNvPr id="0" name=""/>
        <dsp:cNvSpPr/>
      </dsp:nvSpPr>
      <dsp:spPr>
        <a:xfrm>
          <a:off x="6018252" y="221812"/>
          <a:ext cx="87636" cy="87636"/>
        </a:xfrm>
        <a:prstGeom prst="ellipse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7E59-D7FE-424B-A801-20E4888E6FBF}">
      <dsp:nvSpPr>
        <dsp:cNvPr id="0" name=""/>
        <dsp:cNvSpPr/>
      </dsp:nvSpPr>
      <dsp:spPr>
        <a:xfrm>
          <a:off x="6146336" y="320767"/>
          <a:ext cx="87636" cy="87636"/>
        </a:xfrm>
        <a:prstGeom prst="ellipse">
          <a:avLst/>
        </a:prstGeom>
        <a:solidFill>
          <a:schemeClr val="accent5">
            <a:hueOff val="-5777628"/>
            <a:satOff val="-8036"/>
            <a:lumOff val="-3082"/>
            <a:alphaOff val="0"/>
          </a:schemeClr>
        </a:solidFill>
        <a:ln w="12700" cap="flat" cmpd="sng" algn="ctr">
          <a:solidFill>
            <a:schemeClr val="accent5">
              <a:hueOff val="-5777628"/>
              <a:satOff val="-8036"/>
              <a:lumOff val="-30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510A5-25EA-4E65-B5BA-2BBB4020C0B8}">
      <dsp:nvSpPr>
        <dsp:cNvPr id="0" name=""/>
        <dsp:cNvSpPr/>
      </dsp:nvSpPr>
      <dsp:spPr>
        <a:xfrm>
          <a:off x="6273807" y="419197"/>
          <a:ext cx="87636" cy="87636"/>
        </a:xfrm>
        <a:prstGeom prst="ellipse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FACB-4B31-47A3-93CC-92C1EBD60F09}">
      <dsp:nvSpPr>
        <dsp:cNvPr id="0" name=""/>
        <dsp:cNvSpPr/>
      </dsp:nvSpPr>
      <dsp:spPr>
        <a:xfrm>
          <a:off x="6018252" y="430251"/>
          <a:ext cx="87636" cy="87636"/>
        </a:xfrm>
        <a:prstGeom prst="ellipse">
          <a:avLst/>
        </a:prstGeom>
        <a:solidFill>
          <a:schemeClr val="accent5">
            <a:hueOff val="-6828105"/>
            <a:satOff val="-9497"/>
            <a:lumOff val="-3642"/>
            <a:alphaOff val="0"/>
          </a:schemeClr>
        </a:solidFill>
        <a:ln w="12700" cap="flat" cmpd="sng" algn="ctr">
          <a:solidFill>
            <a:schemeClr val="accent5">
              <a:hueOff val="-6828105"/>
              <a:satOff val="-9497"/>
              <a:lumOff val="-3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8E248-A65A-47F5-B5B2-FB5069A0EC56}">
      <dsp:nvSpPr>
        <dsp:cNvPr id="0" name=""/>
        <dsp:cNvSpPr/>
      </dsp:nvSpPr>
      <dsp:spPr>
        <a:xfrm>
          <a:off x="6018252" y="638690"/>
          <a:ext cx="87636" cy="8763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4E096-C034-4774-8354-FB946E56D86D}">
      <dsp:nvSpPr>
        <dsp:cNvPr id="0" name=""/>
        <dsp:cNvSpPr/>
      </dsp:nvSpPr>
      <dsp:spPr>
        <a:xfrm>
          <a:off x="2814004" y="5013411"/>
          <a:ext cx="1888168" cy="50635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TRAIN THE MENTOR</a:t>
          </a:r>
          <a:endParaRPr lang="es-ES" sz="1200" b="1" kern="1200" dirty="0"/>
        </a:p>
      </dsp:txBody>
      <dsp:txXfrm>
        <a:off x="2838722" y="5038129"/>
        <a:ext cx="1838732" cy="456923"/>
      </dsp:txXfrm>
    </dsp:sp>
    <dsp:sp modelId="{86B3C25A-823B-4A4A-B0D8-9D82C4541F6B}">
      <dsp:nvSpPr>
        <dsp:cNvPr id="0" name=""/>
        <dsp:cNvSpPr/>
      </dsp:nvSpPr>
      <dsp:spPr>
        <a:xfrm>
          <a:off x="2290329" y="4517315"/>
          <a:ext cx="875752" cy="87533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D9B76-F925-44CF-81BE-6238B5325D2A}">
      <dsp:nvSpPr>
        <dsp:cNvPr id="0" name=""/>
        <dsp:cNvSpPr/>
      </dsp:nvSpPr>
      <dsp:spPr>
        <a:xfrm>
          <a:off x="4552272" y="4326730"/>
          <a:ext cx="1888168" cy="50635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GETTING STARTED &amp; SUSTAINABLE</a:t>
          </a:r>
          <a:endParaRPr lang="es-ES" sz="1200" b="1" kern="1200" dirty="0"/>
        </a:p>
      </dsp:txBody>
      <dsp:txXfrm>
        <a:off x="4576990" y="4351448"/>
        <a:ext cx="1838732" cy="456923"/>
      </dsp:txXfrm>
    </dsp:sp>
    <dsp:sp modelId="{CA0A22E8-CEFD-49EA-9D6D-1CE013561234}">
      <dsp:nvSpPr>
        <dsp:cNvPr id="0" name=""/>
        <dsp:cNvSpPr/>
      </dsp:nvSpPr>
      <dsp:spPr>
        <a:xfrm>
          <a:off x="3949295" y="3918842"/>
          <a:ext cx="875752" cy="87533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5A36C-851C-4516-8D70-86A3849C8B19}">
      <dsp:nvSpPr>
        <dsp:cNvPr id="0" name=""/>
        <dsp:cNvSpPr/>
      </dsp:nvSpPr>
      <dsp:spPr>
        <a:xfrm>
          <a:off x="5418353" y="3425470"/>
          <a:ext cx="1888168" cy="50635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GETTING</a:t>
          </a:r>
          <a:r>
            <a:rPr lang="es-AR" sz="1200" kern="1200" dirty="0"/>
            <a:t> </a:t>
          </a:r>
          <a:r>
            <a:rPr lang="es-AR" sz="1200" b="1" kern="1200" dirty="0"/>
            <a:t>FUNDED</a:t>
          </a:r>
          <a:endParaRPr lang="es-ES" sz="1200" b="1" kern="1200" dirty="0"/>
        </a:p>
      </dsp:txBody>
      <dsp:txXfrm>
        <a:off x="5443071" y="3450188"/>
        <a:ext cx="1838732" cy="456923"/>
      </dsp:txXfrm>
    </dsp:sp>
    <dsp:sp modelId="{B4F6338E-6611-46C3-8771-45FB14C01F1E}">
      <dsp:nvSpPr>
        <dsp:cNvPr id="0" name=""/>
        <dsp:cNvSpPr/>
      </dsp:nvSpPr>
      <dsp:spPr>
        <a:xfrm>
          <a:off x="4848948" y="3054030"/>
          <a:ext cx="875752" cy="875339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A44FE-186B-414E-97E0-9FF612986C7C}">
      <dsp:nvSpPr>
        <dsp:cNvPr id="0" name=""/>
        <dsp:cNvSpPr/>
      </dsp:nvSpPr>
      <dsp:spPr>
        <a:xfrm>
          <a:off x="5842672" y="2438450"/>
          <a:ext cx="1888168" cy="50635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POLICY MAKERS FORUM*</a:t>
          </a:r>
        </a:p>
      </dsp:txBody>
      <dsp:txXfrm>
        <a:off x="5867390" y="2463168"/>
        <a:ext cx="1838732" cy="456923"/>
      </dsp:txXfrm>
    </dsp:sp>
    <dsp:sp modelId="{7AA628B5-9AAE-432E-9DE9-D27ABF1FA84C}">
      <dsp:nvSpPr>
        <dsp:cNvPr id="0" name=""/>
        <dsp:cNvSpPr/>
      </dsp:nvSpPr>
      <dsp:spPr>
        <a:xfrm>
          <a:off x="5318998" y="1942354"/>
          <a:ext cx="875752" cy="875339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5AB79-C997-4422-B49B-4E8984BE300F}">
      <dsp:nvSpPr>
        <dsp:cNvPr id="0" name=""/>
        <dsp:cNvSpPr/>
      </dsp:nvSpPr>
      <dsp:spPr>
        <a:xfrm>
          <a:off x="6104356" y="1306773"/>
          <a:ext cx="1888168" cy="50635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6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/>
            <a:t>RAISE</a:t>
          </a:r>
          <a:r>
            <a:rPr lang="es-AR" sz="1200" kern="1200" dirty="0"/>
            <a:t> </a:t>
          </a:r>
          <a:r>
            <a:rPr lang="es-AR" sz="1200" b="1" kern="1200" dirty="0"/>
            <a:t>VISIBILITY*</a:t>
          </a:r>
        </a:p>
      </dsp:txBody>
      <dsp:txXfrm>
        <a:off x="6129074" y="1331491"/>
        <a:ext cx="1838732" cy="456923"/>
      </dsp:txXfrm>
    </dsp:sp>
    <dsp:sp modelId="{8F5B0138-4095-49E4-A3BF-E26252390F72}">
      <dsp:nvSpPr>
        <dsp:cNvPr id="0" name=""/>
        <dsp:cNvSpPr/>
      </dsp:nvSpPr>
      <dsp:spPr>
        <a:xfrm>
          <a:off x="5580682" y="810677"/>
          <a:ext cx="875752" cy="875339"/>
        </a:xfrm>
        <a:prstGeom prst="ellipse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9C274-BC78-D64C-ACB5-E7DEE0676C9D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rgbClr val="68AF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b="0" kern="1200" dirty="0" err="1"/>
            <a:t>Provide</a:t>
          </a:r>
          <a:r>
            <a:rPr lang="fr-CH" sz="2100" b="0" kern="1200" dirty="0"/>
            <a:t> </a:t>
          </a:r>
          <a:r>
            <a:rPr lang="fr-CH" sz="2100" b="0" kern="1200" dirty="0" err="1"/>
            <a:t>continuity</a:t>
          </a:r>
          <a:r>
            <a:rPr lang="fr-CH" sz="2100" b="0" kern="1200" dirty="0"/>
            <a:t> of care</a:t>
          </a:r>
          <a:endParaRPr lang="en-GB" sz="2100" b="0" kern="1200" dirty="0"/>
        </a:p>
      </dsp:txBody>
      <dsp:txXfrm>
        <a:off x="1421" y="1625600"/>
        <a:ext cx="1489769" cy="1625600"/>
      </dsp:txXfrm>
    </dsp:sp>
    <dsp:sp modelId="{ACD43FFE-905F-6A4A-891B-1F85E6DB7BC1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A8F7A-E603-B146-8A9F-4314385F87D5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b="0" kern="1200" dirty="0"/>
            <a:t>Manage patients more </a:t>
          </a:r>
          <a:r>
            <a:rPr lang="fr-CH" sz="2100" b="0" kern="1200" dirty="0" err="1"/>
            <a:t>effectively</a:t>
          </a:r>
          <a:endParaRPr lang="en-GB" sz="2100" b="0" kern="1200" dirty="0"/>
        </a:p>
      </dsp:txBody>
      <dsp:txXfrm>
        <a:off x="1535883" y="1625600"/>
        <a:ext cx="1489769" cy="1625600"/>
      </dsp:txXfrm>
    </dsp:sp>
    <dsp:sp modelId="{4C70EC04-2763-F24E-B448-75C878C7B55C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038D7-CF78-0948-8D8C-3B96CD48494C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rgbClr val="50C1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b="0" kern="1200" dirty="0" err="1"/>
            <a:t>Improve</a:t>
          </a:r>
          <a:r>
            <a:rPr lang="fr-CH" sz="2100" b="0" kern="1200" dirty="0"/>
            <a:t> </a:t>
          </a:r>
          <a:r>
            <a:rPr lang="fr-CH" sz="2100" b="0" kern="1200" dirty="0" err="1"/>
            <a:t>clinical</a:t>
          </a:r>
          <a:r>
            <a:rPr lang="fr-CH" sz="2100" b="0" kern="1200" dirty="0"/>
            <a:t> </a:t>
          </a:r>
          <a:r>
            <a:rPr lang="fr-CH" sz="2100" b="0" kern="1200" dirty="0" err="1"/>
            <a:t>outcomes</a:t>
          </a:r>
          <a:r>
            <a:rPr lang="fr-CH" sz="2100" b="0" kern="1200" dirty="0"/>
            <a:t> </a:t>
          </a:r>
          <a:endParaRPr lang="en-GB" sz="2100" b="0" kern="1200" dirty="0"/>
        </a:p>
      </dsp:txBody>
      <dsp:txXfrm>
        <a:off x="3070346" y="1625600"/>
        <a:ext cx="1489769" cy="1625600"/>
      </dsp:txXfrm>
    </dsp:sp>
    <dsp:sp modelId="{AEDF0533-DB8E-2142-9E41-D819A24A3590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43F95-E789-804E-8CD0-679944B8FE5A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kern="1200" dirty="0" err="1"/>
            <a:t>Reduce</a:t>
          </a:r>
          <a:r>
            <a:rPr lang="fr-FR" sz="2100" b="0" kern="1200" dirty="0"/>
            <a:t> </a:t>
          </a:r>
          <a:r>
            <a:rPr lang="fr-FR" sz="2100" b="0" kern="1200" dirty="0" err="1"/>
            <a:t>medical</a:t>
          </a:r>
          <a:r>
            <a:rPr lang="fr-FR" sz="2100" b="0" kern="1200" dirty="0"/>
            <a:t> &amp; </a:t>
          </a:r>
          <a:r>
            <a:rPr lang="fr-FR" sz="2100" b="0" kern="1200" dirty="0" err="1"/>
            <a:t>healthcare</a:t>
          </a:r>
          <a:r>
            <a:rPr lang="fr-FR" sz="2100" b="0" kern="1200" dirty="0"/>
            <a:t> </a:t>
          </a:r>
          <a:r>
            <a:rPr lang="fr-FR" sz="2100" b="0" kern="1200" dirty="0" err="1"/>
            <a:t>costs</a:t>
          </a:r>
          <a:endParaRPr lang="fr-FR" sz="2100" b="0" kern="1200" dirty="0"/>
        </a:p>
      </dsp:txBody>
      <dsp:txXfrm>
        <a:off x="4604809" y="1625600"/>
        <a:ext cx="1489769" cy="1625600"/>
      </dsp:txXfrm>
    </dsp:sp>
    <dsp:sp modelId="{6509B63D-B847-4C43-B30E-D373C221F25A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ADE85-A7AD-E442-A196-7AB0BDF5686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2D1C-B358-4BF8-9005-6C74CA44DEDE}">
      <dsp:nvSpPr>
        <dsp:cNvPr id="0" name=""/>
        <dsp:cNvSpPr/>
      </dsp:nvSpPr>
      <dsp:spPr>
        <a:xfrm>
          <a:off x="2767142" y="453"/>
          <a:ext cx="1961889" cy="12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Driving Policy Changes </a:t>
          </a:r>
          <a:endParaRPr lang="en-GB" sz="1900" kern="1200" dirty="0"/>
        </a:p>
      </dsp:txBody>
      <dsp:txXfrm>
        <a:off x="2829393" y="62704"/>
        <a:ext cx="1837387" cy="1150726"/>
      </dsp:txXfrm>
    </dsp:sp>
    <dsp:sp modelId="{88884AB1-62BA-4439-855D-C789635DA188}">
      <dsp:nvSpPr>
        <dsp:cNvPr id="0" name=""/>
        <dsp:cNvSpPr/>
      </dsp:nvSpPr>
      <dsp:spPr>
        <a:xfrm>
          <a:off x="1641756" y="638067"/>
          <a:ext cx="4212662" cy="4212662"/>
        </a:xfrm>
        <a:custGeom>
          <a:avLst/>
          <a:gdLst/>
          <a:ahLst/>
          <a:cxnLst/>
          <a:rect l="0" t="0" r="0" b="0"/>
          <a:pathLst>
            <a:path>
              <a:moveTo>
                <a:pt x="3101400" y="249864"/>
              </a:moveTo>
              <a:arcTo wR="2106331" hR="2106331" stAng="17891483" swAng="26251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64337-4874-4909-BE9E-71C17CCE6630}">
      <dsp:nvSpPr>
        <dsp:cNvPr id="0" name=""/>
        <dsp:cNvSpPr/>
      </dsp:nvSpPr>
      <dsp:spPr>
        <a:xfrm>
          <a:off x="4873473" y="2106784"/>
          <a:ext cx="1961889" cy="12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 err="1"/>
            <a:t>Educational</a:t>
          </a:r>
          <a:r>
            <a:rPr lang="fr-CH" sz="1900" kern="1200" dirty="0"/>
            <a:t> support &amp; </a:t>
          </a:r>
          <a:r>
            <a:rPr lang="fr-CH" sz="1900" kern="1200" dirty="0" err="1"/>
            <a:t>tools</a:t>
          </a:r>
          <a:endParaRPr lang="en-GB" sz="1900" kern="1200" dirty="0"/>
        </a:p>
      </dsp:txBody>
      <dsp:txXfrm>
        <a:off x="4935724" y="2169035"/>
        <a:ext cx="1837387" cy="1150726"/>
      </dsp:txXfrm>
    </dsp:sp>
    <dsp:sp modelId="{57EBB0BD-E483-4F86-A1D2-409B771E9895}">
      <dsp:nvSpPr>
        <dsp:cNvPr id="0" name=""/>
        <dsp:cNvSpPr/>
      </dsp:nvSpPr>
      <dsp:spPr>
        <a:xfrm>
          <a:off x="1641756" y="638067"/>
          <a:ext cx="4212662" cy="4212662"/>
        </a:xfrm>
        <a:custGeom>
          <a:avLst/>
          <a:gdLst/>
          <a:ahLst/>
          <a:cxnLst/>
          <a:rect l="0" t="0" r="0" b="0"/>
          <a:pathLst>
            <a:path>
              <a:moveTo>
                <a:pt x="4108937" y="2759169"/>
              </a:moveTo>
              <a:arcTo wR="2106331" hR="2106331" stAng="1083340" swAng="26251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B9229-B008-40C3-B873-BC4A89ED839B}">
      <dsp:nvSpPr>
        <dsp:cNvPr id="0" name=""/>
        <dsp:cNvSpPr/>
      </dsp:nvSpPr>
      <dsp:spPr>
        <a:xfrm>
          <a:off x="2767142" y="4213116"/>
          <a:ext cx="1961889" cy="12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FLS / patient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Resources</a:t>
          </a:r>
        </a:p>
      </dsp:txBody>
      <dsp:txXfrm>
        <a:off x="2829393" y="4275367"/>
        <a:ext cx="1837387" cy="1150726"/>
      </dsp:txXfrm>
    </dsp:sp>
    <dsp:sp modelId="{7DF4BFE6-7C1A-455F-BFE3-7A8F665EAE6A}">
      <dsp:nvSpPr>
        <dsp:cNvPr id="0" name=""/>
        <dsp:cNvSpPr/>
      </dsp:nvSpPr>
      <dsp:spPr>
        <a:xfrm>
          <a:off x="1641756" y="638067"/>
          <a:ext cx="4212662" cy="4212662"/>
        </a:xfrm>
        <a:custGeom>
          <a:avLst/>
          <a:gdLst/>
          <a:ahLst/>
          <a:cxnLst/>
          <a:rect l="0" t="0" r="0" b="0"/>
          <a:pathLst>
            <a:path>
              <a:moveTo>
                <a:pt x="1111262" y="3962797"/>
              </a:moveTo>
              <a:arcTo wR="2106331" hR="2106331" stAng="7091483" swAng="26251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704FF-00EF-45F6-9E2A-F8E23B18D18E}">
      <dsp:nvSpPr>
        <dsp:cNvPr id="0" name=""/>
        <dsp:cNvSpPr/>
      </dsp:nvSpPr>
      <dsp:spPr>
        <a:xfrm>
          <a:off x="660811" y="2106784"/>
          <a:ext cx="1961889" cy="12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Patient pathway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Benchmarking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&amp; effectivenes</a:t>
          </a:r>
          <a:endParaRPr lang="en-GB" sz="1900" kern="1200" dirty="0"/>
        </a:p>
      </dsp:txBody>
      <dsp:txXfrm>
        <a:off x="723062" y="2169035"/>
        <a:ext cx="1837387" cy="1150726"/>
      </dsp:txXfrm>
    </dsp:sp>
    <dsp:sp modelId="{420FDAF7-59DC-4DF1-AF2C-1C3822E984C7}">
      <dsp:nvSpPr>
        <dsp:cNvPr id="0" name=""/>
        <dsp:cNvSpPr/>
      </dsp:nvSpPr>
      <dsp:spPr>
        <a:xfrm>
          <a:off x="1641756" y="638067"/>
          <a:ext cx="4212662" cy="4212662"/>
        </a:xfrm>
        <a:custGeom>
          <a:avLst/>
          <a:gdLst/>
          <a:ahLst/>
          <a:cxnLst/>
          <a:rect l="0" t="0" r="0" b="0"/>
          <a:pathLst>
            <a:path>
              <a:moveTo>
                <a:pt x="103724" y="1453492"/>
              </a:moveTo>
              <a:arcTo wR="2106331" hR="2106331" stAng="11883340" swAng="26251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93C62-4798-4A9B-88B9-B13068490A91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9CD7C-C2CB-44BC-8ACA-AEAC749B7C9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99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0C977-59E4-4D62-85D0-AAE7DAEA7B95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0AB0-E23B-4493-9C7F-4DBF7B5E7C4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21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ethefracture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ox.ac.uk/" TargetMode="External"/><Relationship Id="rId4" Type="http://schemas.openxmlformats.org/officeDocument/2006/relationships/hyperlink" Target="https://www.osteoporosis.foundation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267"/>
            <a:ext cx="9140314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08173"/>
            <a:ext cx="6934200" cy="721128"/>
          </a:xfrm>
        </p:spPr>
        <p:txBody>
          <a:bodyPr anchor="b">
            <a:normAutofit/>
          </a:bodyPr>
          <a:lstStyle>
            <a:lvl1pPr algn="l">
              <a:defRPr sz="4200" b="1" baseline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73151"/>
            <a:ext cx="6934200" cy="718751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3105667"/>
            <a:ext cx="6934200" cy="348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baseline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000" b="1">
                <a:solidFill>
                  <a:srgbClr val="1B75B8"/>
                </a:solidFill>
              </a:rPr>
              <a:t>CAPTURE THE FRACTURE</a:t>
            </a:r>
            <a:r>
              <a:rPr lang="pt-PT" sz="2000" b="1" baseline="30000">
                <a:solidFill>
                  <a:srgbClr val="1B75B8"/>
                </a:solidFill>
              </a:rPr>
              <a:t>®</a:t>
            </a:r>
            <a:r>
              <a:rPr lang="pt-PT" sz="2000" b="1">
                <a:solidFill>
                  <a:srgbClr val="1B75B8"/>
                </a:solidFill>
              </a:rPr>
              <a:t> PARTNERSHIP</a:t>
            </a:r>
            <a:endParaRPr lang="en-US" sz="2000" b="1">
              <a:solidFill>
                <a:srgbClr val="1B75B8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48915" y="6337821"/>
            <a:ext cx="6011557" cy="285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100" err="1"/>
              <a:t>An</a:t>
            </a:r>
            <a:r>
              <a:rPr lang="pt-PT" sz="1100"/>
              <a:t> IOF </a:t>
            </a:r>
            <a:r>
              <a:rPr lang="pt-PT" sz="1100" err="1"/>
              <a:t>initiative</a:t>
            </a:r>
            <a:r>
              <a:rPr lang="pt-PT" sz="1100"/>
              <a:t>, </a:t>
            </a:r>
            <a:r>
              <a:rPr lang="pt-PT" sz="1100" err="1"/>
              <a:t>supported</a:t>
            </a:r>
            <a:r>
              <a:rPr lang="pt-PT" sz="1100"/>
              <a:t> </a:t>
            </a:r>
            <a:r>
              <a:rPr lang="pt-PT" sz="1100" err="1"/>
              <a:t>by</a:t>
            </a:r>
            <a:r>
              <a:rPr lang="pt-PT" sz="1100"/>
              <a:t> </a:t>
            </a:r>
            <a:r>
              <a:rPr lang="pt-PT" sz="1100" err="1"/>
              <a:t>Amgen</a:t>
            </a:r>
            <a:r>
              <a:rPr lang="pt-PT" sz="1100"/>
              <a:t> </a:t>
            </a:r>
            <a:r>
              <a:rPr lang="pt-PT" sz="1100" err="1"/>
              <a:t>and</a:t>
            </a:r>
            <a:r>
              <a:rPr lang="pt-PT" sz="1100"/>
              <a:t> UCB in </a:t>
            </a:r>
            <a:r>
              <a:rPr lang="pt-PT" sz="1100" err="1"/>
              <a:t>collaboration</a:t>
            </a:r>
            <a:r>
              <a:rPr lang="pt-PT" sz="1100"/>
              <a:t> </a:t>
            </a:r>
            <a:r>
              <a:rPr lang="pt-PT" sz="1100" err="1"/>
              <a:t>with</a:t>
            </a:r>
            <a:r>
              <a:rPr lang="pt-PT" sz="1100"/>
              <a:t> </a:t>
            </a:r>
            <a:r>
              <a:rPr lang="pt-PT" sz="1100" err="1"/>
              <a:t>the</a:t>
            </a:r>
            <a:r>
              <a:rPr lang="pt-PT" sz="1100"/>
              <a:t> </a:t>
            </a:r>
            <a:r>
              <a:rPr lang="pt-PT" sz="1100" err="1"/>
              <a:t>University</a:t>
            </a:r>
            <a:r>
              <a:rPr lang="pt-PT" sz="1100"/>
              <a:t> </a:t>
            </a:r>
            <a:r>
              <a:rPr lang="pt-PT" sz="1100" err="1"/>
              <a:t>of</a:t>
            </a:r>
            <a:r>
              <a:rPr lang="pt-PT" sz="1100"/>
              <a:t> Oxford</a:t>
            </a:r>
          </a:p>
        </p:txBody>
      </p:sp>
    </p:spTree>
    <p:extLst>
      <p:ext uri="{BB962C8B-B14F-4D97-AF65-F5344CB8AC3E}">
        <p14:creationId xmlns:p14="http://schemas.microsoft.com/office/powerpoint/2010/main" val="373545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598141"/>
            <a:ext cx="8213124" cy="4578822"/>
          </a:xfrm>
        </p:spPr>
        <p:txBody>
          <a:bodyPr>
            <a:normAutofit/>
          </a:bodyPr>
          <a:lstStyle>
            <a:lvl1pPr>
              <a:buClr>
                <a:srgbClr val="60B1D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60B1D6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0B1D6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0B1D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60B1D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62130"/>
            <a:ext cx="9144000" cy="3710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8094" y="304800"/>
            <a:ext cx="8194588" cy="492680"/>
          </a:xfr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88094" y="834237"/>
            <a:ext cx="8194587" cy="50107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7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>
            <a:extLst>
              <a:ext uri="{FF2B5EF4-FFF2-40B4-BE49-F238E27FC236}">
                <a16:creationId xmlns:a16="http://schemas.microsoft.com/office/drawing/2014/main" id="{37DDD8D5-AFBB-4CA9-BBE1-BC3062839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62130"/>
            <a:ext cx="9144000" cy="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3" y="12051"/>
            <a:ext cx="9141027" cy="6857999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722869" y="4770571"/>
            <a:ext cx="1930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www.capture</a:t>
            </a:r>
            <a:r>
              <a:rPr lang="pt-PT" sz="1100" baseline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thefracture.org</a:t>
            </a:r>
            <a:endParaRPr lang="pt-PT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43083" y="4770571"/>
            <a:ext cx="201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www.osteoporosis.foundation</a:t>
            </a:r>
            <a:endParaRPr lang="pt-PT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379014"/>
            <a:ext cx="5542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000" err="1"/>
              <a:t>An</a:t>
            </a:r>
            <a:r>
              <a:rPr lang="pt-PT" sz="1000"/>
              <a:t> IOF </a:t>
            </a:r>
            <a:r>
              <a:rPr lang="pt-PT" sz="1000" err="1"/>
              <a:t>initiative</a:t>
            </a:r>
            <a:r>
              <a:rPr lang="pt-PT" sz="1000"/>
              <a:t>, </a:t>
            </a:r>
            <a:r>
              <a:rPr lang="pt-PT" sz="1000" err="1"/>
              <a:t>supported</a:t>
            </a:r>
            <a:r>
              <a:rPr lang="pt-PT" sz="1000"/>
              <a:t> </a:t>
            </a:r>
            <a:r>
              <a:rPr lang="pt-PT" sz="1000" err="1"/>
              <a:t>by</a:t>
            </a:r>
            <a:r>
              <a:rPr lang="pt-PT" sz="1000"/>
              <a:t> </a:t>
            </a:r>
            <a:r>
              <a:rPr lang="pt-PT" sz="1000" err="1"/>
              <a:t>Amgen</a:t>
            </a:r>
            <a:r>
              <a:rPr lang="pt-PT" sz="1000"/>
              <a:t> </a:t>
            </a:r>
            <a:r>
              <a:rPr lang="pt-PT" sz="1000" err="1"/>
              <a:t>and</a:t>
            </a:r>
            <a:r>
              <a:rPr lang="pt-PT" sz="1000"/>
              <a:t> UCB in </a:t>
            </a:r>
            <a:r>
              <a:rPr lang="pt-PT" sz="1000" err="1"/>
              <a:t>collaboration</a:t>
            </a:r>
            <a:r>
              <a:rPr lang="pt-PT" sz="1000"/>
              <a:t> </a:t>
            </a:r>
            <a:r>
              <a:rPr lang="pt-PT" sz="1000" err="1"/>
              <a:t>with</a:t>
            </a:r>
            <a:r>
              <a:rPr lang="pt-PT" sz="1000"/>
              <a:t> </a:t>
            </a:r>
            <a:r>
              <a:rPr lang="pt-PT" sz="1000" err="1"/>
              <a:t>the</a:t>
            </a:r>
            <a:r>
              <a:rPr lang="pt-PT" sz="1000"/>
              <a:t> </a:t>
            </a:r>
            <a:r>
              <a:rPr lang="pt-PT" sz="1000" err="1"/>
              <a:t>University</a:t>
            </a:r>
            <a:r>
              <a:rPr lang="pt-PT" sz="1000"/>
              <a:t> </a:t>
            </a:r>
            <a:r>
              <a:rPr lang="pt-PT" sz="1000" err="1"/>
              <a:t>of</a:t>
            </a:r>
            <a:r>
              <a:rPr lang="pt-PT" sz="1000"/>
              <a:t> Oxford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6068944"/>
            <a:ext cx="6934200" cy="3488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baseline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000" b="1">
                <a:solidFill>
                  <a:srgbClr val="1B75B8"/>
                </a:solidFill>
              </a:rPr>
              <a:t>CAPTURE THE FRACTURE</a:t>
            </a:r>
            <a:r>
              <a:rPr lang="pt-PT" sz="2000" b="1" baseline="30000">
                <a:solidFill>
                  <a:srgbClr val="1B75B8"/>
                </a:solidFill>
              </a:rPr>
              <a:t>®</a:t>
            </a:r>
            <a:r>
              <a:rPr lang="pt-PT" sz="2000" b="1">
                <a:solidFill>
                  <a:srgbClr val="1B75B8"/>
                </a:solidFill>
              </a:rPr>
              <a:t> PARTNERSHIP</a:t>
            </a:r>
            <a:endParaRPr lang="en-US" sz="2000" b="1">
              <a:solidFill>
                <a:srgbClr val="1B75B8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7A0509-AD03-4B5E-8886-A86439BDEFFF}"/>
              </a:ext>
            </a:extLst>
          </p:cNvPr>
          <p:cNvSpPr txBox="1">
            <a:spLocks/>
          </p:cNvSpPr>
          <p:nvPr userDrawn="1"/>
        </p:nvSpPr>
        <p:spPr>
          <a:xfrm>
            <a:off x="4798777" y="4770571"/>
            <a:ext cx="201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www.ox.ac.uk</a:t>
            </a:r>
            <a:r>
              <a:rPr lang="fr-FR" sz="11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pt-PT" sz="1100"/>
          </a:p>
        </p:txBody>
      </p:sp>
    </p:spTree>
    <p:extLst>
      <p:ext uri="{BB962C8B-B14F-4D97-AF65-F5344CB8AC3E}">
        <p14:creationId xmlns:p14="http://schemas.microsoft.com/office/powerpoint/2010/main" val="37506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89A2-FC7E-4BA5-9F4A-AF8927322C3E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D2A2-22C7-4613-98E9-41FE69F0024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73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capturethefracture.org/resource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capturethefracture.org/resource-center/you-want-to-implement-a-pfc/training-for-hcps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turethefracture.org/map-of-best-practi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a.soulie@osteoporosis.foundation" TargetMode="External"/><Relationship Id="rId2" Type="http://schemas.openxmlformats.org/officeDocument/2006/relationships/hyperlink" Target="mailto:philippe.halbout@osteoporosis.foundatio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225" y="4885498"/>
            <a:ext cx="6934200" cy="721128"/>
          </a:xfrm>
        </p:spPr>
        <p:txBody>
          <a:bodyPr>
            <a:normAutofit fontScale="90000"/>
          </a:bodyPr>
          <a:lstStyle/>
          <a:p>
            <a:r>
              <a:rPr lang="pt-PT" dirty="0"/>
              <a:t>Presentation of the Capture the Fracture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pt-PT" dirty="0"/>
              <a:t> Partnership initiative </a:t>
            </a:r>
          </a:p>
        </p:txBody>
      </p:sp>
    </p:spTree>
    <p:extLst>
      <p:ext uri="{BB962C8B-B14F-4D97-AF65-F5344CB8AC3E}">
        <p14:creationId xmlns:p14="http://schemas.microsoft.com/office/powerpoint/2010/main" val="1945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702D483-82A7-4DB3-B511-1584A1C36700}"/>
              </a:ext>
            </a:extLst>
          </p:cNvPr>
          <p:cNvSpPr txBox="1">
            <a:spLocks/>
          </p:cNvSpPr>
          <p:nvPr/>
        </p:nvSpPr>
        <p:spPr>
          <a:xfrm>
            <a:off x="100867" y="1430951"/>
            <a:ext cx="5173944" cy="510029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1" i="1" dirty="0">
                <a:solidFill>
                  <a:srgbClr val="FAA936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Capture the Fracture® Partnership – Guidance for Policy Shaping </a:t>
            </a:r>
            <a:r>
              <a:rPr lang="en-GB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comprehensive document that makes the case for fracture prevention –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English &amp; Spanish</a:t>
            </a:r>
            <a:endParaRPr lang="en-GB" sz="1800" b="1" dirty="0">
              <a:solidFill>
                <a:srgbClr val="00206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AA936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Executive 1-page summary of the </a:t>
            </a:r>
            <a:r>
              <a:rPr lang="en-US" sz="1800" b="1" i="1" dirty="0">
                <a:solidFill>
                  <a:srgbClr val="FAA936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Capture the Fracture Partnership – Guidance for Policy Shaping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Calibri Light" panose="020F0302020204030204" pitchFamily="34" charset="0"/>
              </a:rPr>
              <a:t>in Arabic, Dutch, French, Italian, Japanese, Korean, Spanish, Portuguese, Russian, Turkish</a:t>
            </a:r>
            <a:r>
              <a:rPr lang="en-GB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FAA93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Slide kit </a:t>
            </a:r>
            <a:r>
              <a:rPr lang="en-GB" sz="1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summarising key messages &amp; findings of the </a:t>
            </a:r>
            <a:r>
              <a:rPr lang="en-GB" sz="1800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Capture the Fracture</a:t>
            </a:r>
            <a:r>
              <a:rPr lang="en-GB" sz="1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GB" sz="1800" i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Partnership – Guidance for Policy Shaping - 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Calibri Light" panose="020F0302020204030204" pitchFamily="34" charset="0"/>
              </a:rPr>
              <a:t>in Arabic, Dutch, French, Italian, Japanese, Korean, Spanish, Portuguese, Russian, Turkish</a:t>
            </a:r>
            <a:r>
              <a:rPr lang="en-GB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FAA93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Infographic</a:t>
            </a:r>
            <a:r>
              <a:rPr lang="en-GB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illustrating need for Post-Fracture Care </a:t>
            </a:r>
            <a:r>
              <a:rPr lang="en-GB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in English &amp; Spanish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FAA936"/>
                </a:solidFill>
                <a:latin typeface="+mj-lt"/>
                <a:cs typeface="Times New Roman" panose="02020603050405020304" pitchFamily="18" charset="0"/>
              </a:rPr>
              <a:t>Country specific policy landscape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22DA8-499D-495B-A53C-BB7D698E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" r="4219"/>
          <a:stretch/>
        </p:blipFill>
        <p:spPr>
          <a:xfrm>
            <a:off x="6651662" y="241187"/>
            <a:ext cx="1480497" cy="21902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F4453-A65E-4D9F-9779-06484A4B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16" y="1927998"/>
            <a:ext cx="1545086" cy="2190286"/>
          </a:xfrm>
          <a:prstGeom prst="rect">
            <a:avLst/>
          </a:prstGeom>
          <a:noFill/>
          <a:effectLst>
            <a:outerShdw blurRad="50800" dist="342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0ECBC0C-8A25-45CD-B751-5518AA34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19" y="1927998"/>
            <a:ext cx="1578674" cy="2237901"/>
          </a:xfrm>
          <a:prstGeom prst="rect">
            <a:avLst/>
          </a:prstGeom>
          <a:noFill/>
          <a:effectLst>
            <a:outerShdw blurRad="50800" dist="342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64706BD-1C65-4009-A103-5A62BCFE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15" y="4280987"/>
            <a:ext cx="2069535" cy="1546466"/>
          </a:xfrm>
          <a:prstGeom prst="rect">
            <a:avLst/>
          </a:prstGeom>
          <a:noFill/>
          <a:effectLst>
            <a:outerShdw blurRad="50800" dist="342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0CB26EB-62D0-41FA-91EE-B7BE85625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94" y="304800"/>
            <a:ext cx="8194588" cy="492680"/>
          </a:xfrm>
        </p:spPr>
        <p:txBody>
          <a:bodyPr/>
          <a:lstStyle/>
          <a:p>
            <a:r>
              <a:rPr lang="fr-CH" dirty="0"/>
              <a:t>Policy </a:t>
            </a:r>
            <a:r>
              <a:rPr lang="fr-CH" dirty="0" err="1"/>
              <a:t>Resources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429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AA2EA-70E8-486D-98A1-72821F78F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CAPTURE THE FRACTURE</a:t>
            </a:r>
            <a:r>
              <a:rPr lang="fr-CH" baseline="30000"/>
              <a:t>®</a:t>
            </a:r>
            <a:r>
              <a:rPr lang="fr-CH"/>
              <a:t> PARTNERSHIP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6BB230-309C-4A33-85AE-704E3227317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sz="2400" dirty="0"/>
              <a:t>Country </a:t>
            </a:r>
            <a:r>
              <a:rPr lang="fr-CH" sz="2400" dirty="0" err="1"/>
              <a:t>specific</a:t>
            </a:r>
            <a:r>
              <a:rPr lang="fr-CH" sz="2400" dirty="0"/>
              <a:t> </a:t>
            </a:r>
            <a:r>
              <a:rPr lang="fr-CH" sz="2400" dirty="0" err="1"/>
              <a:t>policy</a:t>
            </a:r>
            <a:r>
              <a:rPr lang="fr-CH" sz="2400" dirty="0"/>
              <a:t> </a:t>
            </a:r>
            <a:r>
              <a:rPr lang="fr-CH" sz="2400" dirty="0" err="1"/>
              <a:t>landscape</a:t>
            </a:r>
            <a:r>
              <a:rPr lang="fr-CH" sz="2400" dirty="0"/>
              <a:t> </a:t>
            </a:r>
            <a:r>
              <a:rPr lang="fr-CH" sz="2400" dirty="0" err="1"/>
              <a:t>assessment</a:t>
            </a:r>
            <a:endParaRPr lang="fr-CH" sz="2400" dirty="0"/>
          </a:p>
          <a:p>
            <a:endParaRPr lang="fr-CH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BF7367-17FB-4869-A5EF-72DF3C58A1B4}"/>
              </a:ext>
            </a:extLst>
          </p:cNvPr>
          <p:cNvGraphicFramePr/>
          <p:nvPr/>
        </p:nvGraphicFramePr>
        <p:xfrm>
          <a:off x="-1978882" y="1598514"/>
          <a:ext cx="9236931" cy="512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31C3C0E-DB16-4E18-9296-C0E1C9C1C978}"/>
              </a:ext>
            </a:extLst>
          </p:cNvPr>
          <p:cNvGrpSpPr/>
          <p:nvPr/>
        </p:nvGrpSpPr>
        <p:grpSpPr>
          <a:xfrm>
            <a:off x="4572000" y="1926382"/>
            <a:ext cx="2235200" cy="2235200"/>
            <a:chOff x="835019" y="1828800"/>
            <a:chExt cx="2235200" cy="2235200"/>
          </a:xfrm>
          <a:solidFill>
            <a:srgbClr val="1466B0"/>
          </a:solidFill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7BB8247D-B022-443B-AD59-3EF3025DFB60}"/>
                </a:ext>
              </a:extLst>
            </p:cNvPr>
            <p:cNvSpPr/>
            <p:nvPr/>
          </p:nvSpPr>
          <p:spPr>
            <a:xfrm>
              <a:off x="835019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5094483B-BE32-4173-9CF4-1B8EC6F976E2}"/>
                </a:ext>
              </a:extLst>
            </p:cNvPr>
            <p:cNvSpPr txBox="1"/>
            <p:nvPr/>
          </p:nvSpPr>
          <p:spPr>
            <a:xfrm>
              <a:off x="1284394" y="2352385"/>
              <a:ext cx="1336450" cy="1148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err="1"/>
                <a:t>Build</a:t>
              </a:r>
              <a:r>
                <a:rPr lang="fr-CH" sz="1600" kern="1200"/>
                <a:t> </a:t>
              </a:r>
              <a:r>
                <a:rPr lang="fr-CH" sz="1600" kern="1200" err="1"/>
                <a:t>your</a:t>
              </a:r>
              <a:r>
                <a:rPr lang="fr-CH" sz="1600" kern="1200"/>
                <a:t> </a:t>
              </a:r>
              <a:r>
                <a:rPr lang="fr-CH" sz="1600" kern="1200" err="1"/>
                <a:t>response</a:t>
              </a:r>
              <a:r>
                <a:rPr lang="fr-CH" sz="1600" kern="1200"/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AD5C54-BDC5-4B5B-8443-890C40E77259}"/>
              </a:ext>
            </a:extLst>
          </p:cNvPr>
          <p:cNvGrpSpPr/>
          <p:nvPr/>
        </p:nvGrpSpPr>
        <p:grpSpPr>
          <a:xfrm>
            <a:off x="5573600" y="4283075"/>
            <a:ext cx="1625600" cy="1625600"/>
            <a:chOff x="0" y="303532"/>
            <a:chExt cx="1625600" cy="1625600"/>
          </a:xfrm>
        </p:grpSpPr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977CB440-EEA1-4007-9185-8C28C8ACFD59}"/>
                </a:ext>
              </a:extLst>
            </p:cNvPr>
            <p:cNvSpPr/>
            <p:nvPr/>
          </p:nvSpPr>
          <p:spPr>
            <a:xfrm>
              <a:off x="0" y="303532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>
              <a:extLst>
                <a:ext uri="{FF2B5EF4-FFF2-40B4-BE49-F238E27FC236}">
                  <a16:creationId xmlns:a16="http://schemas.microsoft.com/office/drawing/2014/main" id="{750ABF77-98B8-44C9-BBFE-CA4CC028F04E}"/>
                </a:ext>
              </a:extLst>
            </p:cNvPr>
            <p:cNvSpPr txBox="1"/>
            <p:nvPr/>
          </p:nvSpPr>
          <p:spPr>
            <a:xfrm>
              <a:off x="409250" y="715255"/>
              <a:ext cx="807100" cy="802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err="1"/>
                <a:t>Expected</a:t>
              </a:r>
              <a:r>
                <a:rPr lang="fr-CH" sz="1600" kern="1200"/>
                <a:t> </a:t>
              </a:r>
              <a:r>
                <a:rPr lang="fr-CH" sz="1600" kern="1200" err="1"/>
                <a:t>benefits</a:t>
              </a:r>
              <a:endParaRPr lang="fr-CH" sz="1600" kern="1200"/>
            </a:p>
          </p:txBody>
        </p:sp>
      </p:grpSp>
      <p:pic>
        <p:nvPicPr>
          <p:cNvPr id="14" name="Picture 1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EDE90E2-C7EB-4197-AE9C-57B9E557B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688" y="200912"/>
            <a:ext cx="808824" cy="8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85B643-1C65-4A40-80CD-3CACE5DA0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/>
              <a:t>Benefit</a:t>
            </a:r>
            <a:r>
              <a:rPr lang="fr-CH" dirty="0"/>
              <a:t> </a:t>
            </a:r>
            <a:r>
              <a:rPr lang="fr-CH" dirty="0" err="1"/>
              <a:t>Calculator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84186C-81C8-4523-800B-D12F78AE9B8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Objectives </a:t>
            </a:r>
            <a:endParaRPr lang="en-GB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7473FCA-F9F5-46F6-9485-8DE9C2556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395596"/>
              </p:ext>
            </p:extLst>
          </p:nvPr>
        </p:nvGraphicFramePr>
        <p:xfrm>
          <a:off x="914400" y="1685924"/>
          <a:ext cx="7258050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52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924E-B32E-409F-A2CC-FDBAE4A2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808073"/>
            <a:ext cx="6067425" cy="72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200" dirty="0" err="1"/>
              <a:t>Mentorship</a:t>
            </a:r>
            <a:r>
              <a:rPr lang="fr-CH" sz="3200" dirty="0"/>
              <a:t> </a:t>
            </a:r>
            <a:r>
              <a:rPr lang="fr-CH" sz="3200" dirty="0" err="1"/>
              <a:t>Pillar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0539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A8158-7FC1-4D6C-8F77-6E0317EA4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 err="1"/>
              <a:t>Mentorship</a:t>
            </a:r>
            <a:r>
              <a:rPr lang="fr-CH" sz="2800" dirty="0"/>
              <a:t>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4998-6BFE-47EC-BFC6-8FED1720B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0494" y="1097424"/>
            <a:ext cx="8194587" cy="501078"/>
          </a:xfrm>
        </p:spPr>
        <p:txBody>
          <a:bodyPr/>
          <a:lstStyle/>
          <a:p>
            <a:r>
              <a:rPr lang="fr-CH"/>
              <a:t>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67A19-F66E-4364-9087-FBBF9C3594BD}"/>
              </a:ext>
            </a:extLst>
          </p:cNvPr>
          <p:cNvSpPr txBox="1"/>
          <p:nvPr/>
        </p:nvSpPr>
        <p:spPr>
          <a:xfrm>
            <a:off x="3605274" y="2625419"/>
            <a:ext cx="5166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expand on the success of the original mentorship model by </a:t>
            </a:r>
            <a:r>
              <a:rPr lang="en-GB" sz="2000" b="1" dirty="0">
                <a:solidFill>
                  <a:srgbClr val="1B75B8"/>
                </a:solidFill>
              </a:rPr>
              <a:t>establishing a community of national mentors </a:t>
            </a:r>
            <a:r>
              <a:rPr lang="en-GB" sz="2000" dirty="0"/>
              <a:t>with knowledge, skills and competencies to support Post-Fracture Care Coordination Programs/Fracture Liaison Service (FLS) establishment, sustainable development and good patient experience</a:t>
            </a:r>
            <a:endParaRPr lang="en-GB" dirty="0"/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735B1C-634A-4796-A665-1679BC3C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745593"/>
            <a:ext cx="3559760" cy="35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2FC04E-3E17-4885-B573-DBC4A8361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 err="1"/>
              <a:t>Mentorship</a:t>
            </a:r>
            <a:r>
              <a:rPr lang="fr-CH" sz="2800" dirty="0"/>
              <a:t> </a:t>
            </a:r>
            <a:r>
              <a:rPr lang="fr-CH" sz="2800" dirty="0" err="1"/>
              <a:t>Pillar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EE8CA0-214F-41D3-AEAD-824A3CBB130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Key </a:t>
            </a:r>
            <a:r>
              <a:rPr lang="fr-CH" dirty="0" err="1"/>
              <a:t>activities</a:t>
            </a:r>
            <a:r>
              <a:rPr lang="fr-CH" dirty="0"/>
              <a:t> 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2387AF-B1B3-4092-A798-EE4E6F68B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755168"/>
              </p:ext>
            </p:extLst>
          </p:nvPr>
        </p:nvGraphicFramePr>
        <p:xfrm>
          <a:off x="488094" y="1307212"/>
          <a:ext cx="8408255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65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1F8E3F-88AF-4100-A898-BDEBF5CE9350}"/>
              </a:ext>
            </a:extLst>
          </p:cNvPr>
          <p:cNvSpPr txBox="1">
            <a:spLocks/>
          </p:cNvSpPr>
          <p:nvPr/>
        </p:nvSpPr>
        <p:spPr>
          <a:xfrm>
            <a:off x="167327" y="22074"/>
            <a:ext cx="9544251" cy="603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Getting</a:t>
            </a:r>
            <a:r>
              <a:rPr lang="fr-CH" dirty="0"/>
              <a:t> to Gold Programme 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8FC533-366D-470B-8808-2074F8169269}"/>
              </a:ext>
            </a:extLst>
          </p:cNvPr>
          <p:cNvSpPr txBox="1">
            <a:spLocks/>
          </p:cNvSpPr>
          <p:nvPr/>
        </p:nvSpPr>
        <p:spPr>
          <a:xfrm>
            <a:off x="-68443" y="1586541"/>
            <a:ext cx="6093060" cy="3886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</a:pPr>
            <a:r>
              <a:rPr lang="en-US" sz="1800" dirty="0"/>
              <a:t>Training a </a:t>
            </a:r>
            <a:r>
              <a:rPr lang="en-US" sz="1800" b="1" dirty="0"/>
              <a:t>Community of Mentors</a:t>
            </a:r>
            <a:endParaRPr lang="en-CH" sz="1800" b="1" dirty="0"/>
          </a:p>
          <a:p>
            <a:pPr>
              <a:buClr>
                <a:srgbClr val="FFC000"/>
              </a:buClr>
            </a:pPr>
            <a:r>
              <a:rPr lang="en-US" sz="1800" dirty="0"/>
              <a:t>Deliver a framework to support PFC/FLS development from policy development to FLS sustainability </a:t>
            </a:r>
            <a:endParaRPr lang="en-CH" sz="1800" dirty="0"/>
          </a:p>
          <a:p>
            <a:pPr>
              <a:buClr>
                <a:srgbClr val="FFC000"/>
              </a:buClr>
            </a:pPr>
            <a:endParaRPr lang="en-CH" sz="1800" dirty="0"/>
          </a:p>
          <a:p>
            <a:pPr>
              <a:buClr>
                <a:srgbClr val="FFC000"/>
              </a:buClr>
            </a:pPr>
            <a:r>
              <a:rPr lang="en-US" sz="1800" dirty="0"/>
              <a:t>The program is comprised of three (3) steps focused on building key capabilities: </a:t>
            </a:r>
            <a:endParaRPr lang="en-CH" sz="1800" dirty="0"/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CH" sz="1800" dirty="0"/>
              <a:t>PFC/FLS management</a:t>
            </a:r>
            <a:endParaRPr lang="en-CH" sz="1800" dirty="0"/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CH" sz="1800" dirty="0" err="1"/>
              <a:t>Quality</a:t>
            </a:r>
            <a:r>
              <a:rPr lang="fr-CH" sz="1800" dirty="0"/>
              <a:t> </a:t>
            </a:r>
            <a:r>
              <a:rPr lang="fr-CH" sz="1800" dirty="0" err="1"/>
              <a:t>Improvement</a:t>
            </a:r>
            <a:endParaRPr lang="en-CH" sz="1800" dirty="0"/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CH" sz="1800" dirty="0" err="1"/>
              <a:t>Mentorship</a:t>
            </a:r>
            <a:endParaRPr lang="en-CH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7" name="Diagrama 11">
            <a:extLst>
              <a:ext uri="{FF2B5EF4-FFF2-40B4-BE49-F238E27FC236}">
                <a16:creationId xmlns:a16="http://schemas.microsoft.com/office/drawing/2014/main" id="{F19E116D-5031-4BD0-9CD1-3D5DFF501E29}"/>
              </a:ext>
            </a:extLst>
          </p:cNvPr>
          <p:cNvGraphicFramePr/>
          <p:nvPr/>
        </p:nvGraphicFramePr>
        <p:xfrm>
          <a:off x="883189" y="744574"/>
          <a:ext cx="10282855" cy="574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3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924E-B32E-409F-A2CC-FDBAE4A2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808073"/>
            <a:ext cx="6067425" cy="72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200" dirty="0"/>
              <a:t>Scalable Solutions </a:t>
            </a:r>
            <a:r>
              <a:rPr lang="fr-CH" sz="3200" dirty="0" err="1"/>
              <a:t>Pillar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4532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A8158-7FC1-4D6C-8F77-6E0317EA4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Scalable Solutions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4998-6BFE-47EC-BFC6-8FED1720B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77681" y="829293"/>
            <a:ext cx="8194587" cy="501078"/>
          </a:xfrm>
        </p:spPr>
        <p:txBody>
          <a:bodyPr/>
          <a:lstStyle/>
          <a:p>
            <a:r>
              <a:rPr lang="fr-CH" dirty="0"/>
              <a:t>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67A19-F66E-4364-9087-FBBF9C3594BD}"/>
              </a:ext>
            </a:extLst>
          </p:cNvPr>
          <p:cNvSpPr txBox="1"/>
          <p:nvPr/>
        </p:nvSpPr>
        <p:spPr>
          <a:xfrm>
            <a:off x="3205126" y="2551837"/>
            <a:ext cx="5567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Establish </a:t>
            </a:r>
            <a:r>
              <a:rPr lang="en-GB" b="1" dirty="0">
                <a:solidFill>
                  <a:srgbClr val="1B75B8"/>
                </a:solidFill>
              </a:rPr>
              <a:t>scalable solutions to support FLSs with quality improvement and scalability.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 through the Capture the Fracture® platform, </a:t>
            </a:r>
            <a:r>
              <a:rPr lang="en-GB" b="1" dirty="0">
                <a:solidFill>
                  <a:srgbClr val="1B75B8"/>
                </a:solidFill>
              </a:rPr>
              <a:t>a global online resource centre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numerous educational tools that will support and facilitate the rapid and effective Implementation of FLS.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16E678A-9F4F-492E-8EFB-EAF2572F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26821"/>
            <a:ext cx="3138451" cy="31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C35B6-965A-4260-88A2-C907A331E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33" y="1740451"/>
            <a:ext cx="4693272" cy="28813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24C4BA-95DD-46C8-B205-316CDD19F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Resource Centre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764E4A-7A8D-45F9-A920-C106C56C2D1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7525" y="919915"/>
            <a:ext cx="8194587" cy="50107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1BDF2-1B72-4F79-93DF-0E704725DAE8}"/>
              </a:ext>
            </a:extLst>
          </p:cNvPr>
          <p:cNvSpPr txBox="1"/>
          <p:nvPr/>
        </p:nvSpPr>
        <p:spPr>
          <a:xfrm>
            <a:off x="6477098" y="1624505"/>
            <a:ext cx="25213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B75B8"/>
                </a:solidFill>
              </a:rPr>
              <a:t>Global online hub of resources </a:t>
            </a:r>
            <a:r>
              <a:rPr lang="en-GB" dirty="0"/>
              <a:t>comprised of numerous </a:t>
            </a:r>
            <a:r>
              <a:rPr lang="en-GB" b="1" dirty="0">
                <a:solidFill>
                  <a:srgbClr val="1B75B8"/>
                </a:solidFill>
              </a:rPr>
              <a:t>educational tools</a:t>
            </a:r>
            <a:r>
              <a:rPr lang="en-GB" b="1" dirty="0"/>
              <a:t> </a:t>
            </a:r>
            <a:r>
              <a:rPr lang="en-GB" dirty="0"/>
              <a:t>for PFC programs/FLS implementation &amp; sustainability</a:t>
            </a:r>
          </a:p>
          <a:p>
            <a:r>
              <a:rPr lang="en-GB" b="1" dirty="0"/>
              <a:t>  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22B62-E903-454C-BC91-5B9EBB265A0D}"/>
              </a:ext>
            </a:extLst>
          </p:cNvPr>
          <p:cNvSpPr/>
          <p:nvPr/>
        </p:nvSpPr>
        <p:spPr>
          <a:xfrm>
            <a:off x="6997444" y="5536915"/>
            <a:ext cx="1364816" cy="620150"/>
          </a:xfrm>
          <a:prstGeom prst="roundRect">
            <a:avLst>
              <a:gd name="adj" fmla="val 7554"/>
            </a:avLst>
          </a:prstGeom>
          <a:solidFill>
            <a:srgbClr val="1B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C1C9"/>
              </a:buClr>
              <a:buSzTx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</a:p>
        </p:txBody>
      </p:sp>
      <p:pic>
        <p:nvPicPr>
          <p:cNvPr id="10" name="Graphic 9" descr="Open book with solid fill">
            <a:extLst>
              <a:ext uri="{FF2B5EF4-FFF2-40B4-BE49-F238E27FC236}">
                <a16:creationId xmlns:a16="http://schemas.microsoft.com/office/drawing/2014/main" id="{DCF8C840-D669-49BE-BEA0-E2A283AD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0086" y="4643092"/>
            <a:ext cx="914400" cy="9144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1C62E7-87F5-44EE-A76F-24D2D5D76D9E}"/>
              </a:ext>
            </a:extLst>
          </p:cNvPr>
          <p:cNvSpPr/>
          <p:nvPr/>
        </p:nvSpPr>
        <p:spPr>
          <a:xfrm>
            <a:off x="330417" y="5533902"/>
            <a:ext cx="1364816" cy="620150"/>
          </a:xfrm>
          <a:prstGeom prst="roundRect">
            <a:avLst>
              <a:gd name="adj" fmla="val 7554"/>
            </a:avLst>
          </a:prstGeom>
          <a:solidFill>
            <a:srgbClr val="1B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C1C9"/>
              </a:buClr>
              <a:buSzTx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Kits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79E5B9-3A0B-43F8-935B-2E03598E4D21}"/>
              </a:ext>
            </a:extLst>
          </p:cNvPr>
          <p:cNvSpPr/>
          <p:nvPr/>
        </p:nvSpPr>
        <p:spPr>
          <a:xfrm>
            <a:off x="3682980" y="5533902"/>
            <a:ext cx="1364816" cy="620150"/>
          </a:xfrm>
          <a:prstGeom prst="roundRect">
            <a:avLst>
              <a:gd name="adj" fmla="val 7554"/>
            </a:avLst>
          </a:prstGeom>
          <a:solidFill>
            <a:srgbClr val="1B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C1C9"/>
              </a:buClr>
              <a:buSzTx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9A4B54-17E6-4092-9C6A-4DB45B0939CC}"/>
              </a:ext>
            </a:extLst>
          </p:cNvPr>
          <p:cNvSpPr/>
          <p:nvPr/>
        </p:nvSpPr>
        <p:spPr>
          <a:xfrm>
            <a:off x="5359262" y="5533902"/>
            <a:ext cx="1364816" cy="620150"/>
          </a:xfrm>
          <a:prstGeom prst="roundRect">
            <a:avLst>
              <a:gd name="adj" fmla="val 7554"/>
            </a:avLst>
          </a:prstGeom>
          <a:solidFill>
            <a:srgbClr val="1B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C1C9"/>
              </a:buClr>
              <a:buSzTx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Videos</a:t>
            </a:r>
          </a:p>
        </p:txBody>
      </p:sp>
      <p:pic>
        <p:nvPicPr>
          <p:cNvPr id="14" name="Graphic 13" descr="Paper with solid fill">
            <a:extLst>
              <a:ext uri="{FF2B5EF4-FFF2-40B4-BE49-F238E27FC236}">
                <a16:creationId xmlns:a16="http://schemas.microsoft.com/office/drawing/2014/main" id="{EFFB4D69-849C-48BA-9A61-4C0B0FA39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9166" y="4642071"/>
            <a:ext cx="812444" cy="812444"/>
          </a:xfrm>
          <a:prstGeom prst="rect">
            <a:avLst/>
          </a:prstGeom>
        </p:spPr>
      </p:pic>
      <p:pic>
        <p:nvPicPr>
          <p:cNvPr id="15" name="Graphic 14" descr="Vlog with solid fill">
            <a:extLst>
              <a:ext uri="{FF2B5EF4-FFF2-40B4-BE49-F238E27FC236}">
                <a16:creationId xmlns:a16="http://schemas.microsoft.com/office/drawing/2014/main" id="{C04934C9-F593-4CF9-B26B-F3E545FE1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2698" y="4616489"/>
            <a:ext cx="914400" cy="914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325306-7B42-4E8E-B6F2-0A333BB9F73A}"/>
              </a:ext>
            </a:extLst>
          </p:cNvPr>
          <p:cNvSpPr/>
          <p:nvPr/>
        </p:nvSpPr>
        <p:spPr>
          <a:xfrm>
            <a:off x="1968598" y="5533902"/>
            <a:ext cx="1364816" cy="620150"/>
          </a:xfrm>
          <a:prstGeom prst="roundRect">
            <a:avLst>
              <a:gd name="adj" fmla="val 7554"/>
            </a:avLst>
          </a:prstGeom>
          <a:solidFill>
            <a:srgbClr val="1B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C1C9"/>
              </a:buClr>
              <a:buSzTx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Templates</a:t>
            </a:r>
          </a:p>
        </p:txBody>
      </p:sp>
      <p:pic>
        <p:nvPicPr>
          <p:cNvPr id="17" name="Graphic 16" descr="Projector screen with solid fill">
            <a:extLst>
              <a:ext uri="{FF2B5EF4-FFF2-40B4-BE49-F238E27FC236}">
                <a16:creationId xmlns:a16="http://schemas.microsoft.com/office/drawing/2014/main" id="{39A75860-71F9-4FFC-A210-7AF5F5E14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525" y="4578888"/>
            <a:ext cx="914400" cy="914400"/>
          </a:xfrm>
          <a:prstGeom prst="rect">
            <a:avLst/>
          </a:prstGeom>
        </p:spPr>
      </p:pic>
      <p:pic>
        <p:nvPicPr>
          <p:cNvPr id="18" name="Graphic 17" descr="Checklist with solid fill">
            <a:extLst>
              <a:ext uri="{FF2B5EF4-FFF2-40B4-BE49-F238E27FC236}">
                <a16:creationId xmlns:a16="http://schemas.microsoft.com/office/drawing/2014/main" id="{BAFBA7BF-FBA9-439D-97DB-25998F87B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57306" y="4654593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9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9C026-AB05-4CA6-B5D0-0DBB1C05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94" y="771718"/>
            <a:ext cx="8194588" cy="4926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23976D-4A68-4FC5-B4E6-5F0F97BE832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0D158F-3481-425D-9D80-C774BA972A9B}"/>
              </a:ext>
            </a:extLst>
          </p:cNvPr>
          <p:cNvSpPr txBox="1">
            <a:spLocks/>
          </p:cNvSpPr>
          <p:nvPr/>
        </p:nvSpPr>
        <p:spPr>
          <a:xfrm>
            <a:off x="357827" y="117765"/>
            <a:ext cx="9544251" cy="603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Capture The Fracture® Program</a:t>
            </a:r>
            <a:endParaRPr lang="en-CH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9F1F47-38B7-4F10-AC00-72F1E8B0AF85}"/>
              </a:ext>
            </a:extLst>
          </p:cNvPr>
          <p:cNvGraphicFramePr/>
          <p:nvPr/>
        </p:nvGraphicFramePr>
        <p:xfrm>
          <a:off x="357827" y="1357191"/>
          <a:ext cx="8405173" cy="445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E85298E-0D8A-4650-B8AB-A51D06B17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5" y="66845"/>
            <a:ext cx="961674" cy="9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7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34DBE1-A486-46EE-A89A-C3CA01DF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866" y="5322001"/>
            <a:ext cx="6224795" cy="5772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https://www.capturethefracture.org/resource-center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09F96-A57C-464B-8082-D581F4012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CTF Resource </a:t>
            </a:r>
            <a:r>
              <a:rPr lang="en-GB" dirty="0" err="1"/>
              <a:t>Center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7FE84-6C26-4599-80DB-A429903C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6" y="2298718"/>
            <a:ext cx="6107966" cy="199078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F5E054E-148A-4006-BF55-E56CADA8C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84" y="57121"/>
            <a:ext cx="1178495" cy="1166024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AAA854F-AAA2-40B1-A113-22775ACE7A2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3636A-1A8A-403D-845B-8963AE915170}"/>
              </a:ext>
            </a:extLst>
          </p:cNvPr>
          <p:cNvSpPr/>
          <p:nvPr/>
        </p:nvSpPr>
        <p:spPr>
          <a:xfrm>
            <a:off x="233075" y="2112431"/>
            <a:ext cx="1805940" cy="577269"/>
          </a:xfrm>
          <a:prstGeom prst="rect">
            <a:avLst/>
          </a:prstGeom>
          <a:solidFill>
            <a:srgbClr val="1A3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b="1" dirty="0">
                <a:solidFill>
                  <a:schemeClr val="bg1"/>
                </a:solidFill>
              </a:rPr>
              <a:t>PFC/ FLS </a:t>
            </a:r>
            <a:r>
              <a:rPr lang="fr-CH" sz="1500" b="1" dirty="0" err="1">
                <a:solidFill>
                  <a:schemeClr val="bg1"/>
                </a:solidFill>
              </a:rPr>
              <a:t>Implementation</a:t>
            </a:r>
            <a:r>
              <a:rPr lang="fr-CH" sz="1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5BA3E-7D3E-4E41-A8E8-2147936D92C5}"/>
              </a:ext>
            </a:extLst>
          </p:cNvPr>
          <p:cNvSpPr/>
          <p:nvPr/>
        </p:nvSpPr>
        <p:spPr>
          <a:xfrm>
            <a:off x="233075" y="3581693"/>
            <a:ext cx="1805940" cy="577269"/>
          </a:xfrm>
          <a:prstGeom prst="rect">
            <a:avLst/>
          </a:prstGeom>
          <a:solidFill>
            <a:srgbClr val="1A3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b="1" dirty="0">
                <a:solidFill>
                  <a:schemeClr val="bg1"/>
                </a:solidFill>
              </a:rPr>
              <a:t>PFC/FLS </a:t>
            </a:r>
            <a:r>
              <a:rPr lang="fr-CH" sz="1500" b="1" dirty="0" err="1">
                <a:solidFill>
                  <a:schemeClr val="bg1"/>
                </a:solidFill>
              </a:rPr>
              <a:t>Sustainability</a:t>
            </a:r>
            <a:r>
              <a:rPr lang="fr-CH" sz="15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CBA83-4749-44C9-91FE-FA3581ED6E21}"/>
              </a:ext>
            </a:extLst>
          </p:cNvPr>
          <p:cNvSpPr/>
          <p:nvPr/>
        </p:nvSpPr>
        <p:spPr>
          <a:xfrm>
            <a:off x="221639" y="2878112"/>
            <a:ext cx="1805940" cy="577269"/>
          </a:xfrm>
          <a:prstGeom prst="rect">
            <a:avLst/>
          </a:prstGeom>
          <a:solidFill>
            <a:srgbClr val="1A3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b="1" dirty="0">
                <a:solidFill>
                  <a:schemeClr val="bg1"/>
                </a:solidFill>
              </a:rPr>
              <a:t>PFC/FLS </a:t>
            </a:r>
            <a:r>
              <a:rPr lang="fr-CH" sz="1500" b="1" dirty="0" err="1">
                <a:solidFill>
                  <a:schemeClr val="bg1"/>
                </a:solidFill>
              </a:rPr>
              <a:t>Quality</a:t>
            </a:r>
            <a:r>
              <a:rPr lang="fr-CH" sz="1500" b="1" dirty="0">
                <a:solidFill>
                  <a:schemeClr val="bg1"/>
                </a:solidFill>
              </a:rPr>
              <a:t> </a:t>
            </a:r>
            <a:r>
              <a:rPr lang="fr-CH" sz="1500" b="1" dirty="0" err="1">
                <a:solidFill>
                  <a:schemeClr val="bg1"/>
                </a:solidFill>
              </a:rPr>
              <a:t>Improvement</a:t>
            </a:r>
            <a:r>
              <a:rPr lang="fr-CH" sz="15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8EC60-8808-46B3-B3AA-F6C9CAB6C8FB}"/>
              </a:ext>
            </a:extLst>
          </p:cNvPr>
          <p:cNvSpPr/>
          <p:nvPr/>
        </p:nvSpPr>
        <p:spPr>
          <a:xfrm>
            <a:off x="233075" y="4440850"/>
            <a:ext cx="1805940" cy="577269"/>
          </a:xfrm>
          <a:prstGeom prst="rect">
            <a:avLst/>
          </a:prstGeom>
          <a:solidFill>
            <a:srgbClr val="1A3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500" b="1" dirty="0" err="1">
                <a:solidFill>
                  <a:schemeClr val="bg1"/>
                </a:solidFill>
              </a:rPr>
              <a:t>Advocacy</a:t>
            </a:r>
            <a:r>
              <a:rPr lang="fr-CH" sz="1500" b="1" dirty="0">
                <a:solidFill>
                  <a:schemeClr val="bg1"/>
                </a:solidFill>
              </a:rPr>
              <a:t> for PFC /FLS </a:t>
            </a:r>
          </a:p>
        </p:txBody>
      </p:sp>
    </p:spTree>
    <p:extLst>
      <p:ext uri="{BB962C8B-B14F-4D97-AF65-F5344CB8AC3E}">
        <p14:creationId xmlns:p14="http://schemas.microsoft.com/office/powerpoint/2010/main" val="181354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39AEEE-4496-47CB-9470-D78E6E08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97" y="4000851"/>
            <a:ext cx="2061916" cy="1453915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C0C8F-4D62-495A-BF4C-7CFAA8A0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74" y="2164159"/>
            <a:ext cx="2061916" cy="143096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5B511-536A-4BDD-ADCB-04001607F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" y="2202511"/>
            <a:ext cx="4919546" cy="25730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81DE42-C90D-4B12-8D30-72970DF0C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830"/>
            <a:ext cx="8194588" cy="369510"/>
          </a:xfrm>
        </p:spPr>
        <p:txBody>
          <a:bodyPr>
            <a:normAutofit fontScale="90000"/>
          </a:bodyPr>
          <a:lstStyle/>
          <a:p>
            <a:r>
              <a:rPr lang="en-GB" dirty="0"/>
              <a:t>CTF Resource </a:t>
            </a:r>
            <a:r>
              <a:rPr lang="en-GB" dirty="0" err="1"/>
              <a:t>Center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01C820-E011-4AD6-951D-D426DF49380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08817" y="834046"/>
            <a:ext cx="8194587" cy="3758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Implementation section – Training for HCPs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EE6D89-CCF3-4F29-B827-ACD76153F182}"/>
              </a:ext>
            </a:extLst>
          </p:cNvPr>
          <p:cNvSpPr txBox="1"/>
          <p:nvPr/>
        </p:nvSpPr>
        <p:spPr>
          <a:xfrm>
            <a:off x="346190" y="5461039"/>
            <a:ext cx="14064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Navigation panel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29FD0-2D5B-48F4-BA7C-8B45C63C06AC}"/>
              </a:ext>
            </a:extLst>
          </p:cNvPr>
          <p:cNvSpPr txBox="1"/>
          <p:nvPr/>
        </p:nvSpPr>
        <p:spPr>
          <a:xfrm>
            <a:off x="3126391" y="5467303"/>
            <a:ext cx="1036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full list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097703B-B779-4EF2-89EE-96B6E88AD2D3}"/>
              </a:ext>
            </a:extLst>
          </p:cNvPr>
          <p:cNvSpPr/>
          <p:nvPr/>
        </p:nvSpPr>
        <p:spPr>
          <a:xfrm rot="16200000">
            <a:off x="887444" y="4389998"/>
            <a:ext cx="276999" cy="165977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951ED31F-3A6A-4C2F-B987-BA5F06AC942A}"/>
              </a:ext>
            </a:extLst>
          </p:cNvPr>
          <p:cNvSpPr/>
          <p:nvPr/>
        </p:nvSpPr>
        <p:spPr>
          <a:xfrm rot="16200000">
            <a:off x="3391735" y="3670399"/>
            <a:ext cx="422214" cy="3025517"/>
          </a:xfrm>
          <a:prstGeom prst="leftBrace">
            <a:avLst>
              <a:gd name="adj1" fmla="val 8333"/>
              <a:gd name="adj2" fmla="val 497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D73277-3592-4BA3-ADFB-95A22B222B4C}"/>
              </a:ext>
            </a:extLst>
          </p:cNvPr>
          <p:cNvSpPr/>
          <p:nvPr/>
        </p:nvSpPr>
        <p:spPr>
          <a:xfrm>
            <a:off x="82922" y="3429000"/>
            <a:ext cx="1248418" cy="738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D9BA9AD-BEB0-4AC7-A8C2-06EBC34890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04" y="173830"/>
            <a:ext cx="783569" cy="775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9FB0C-7C8B-42F6-A696-1396FAA1C5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32" y="2528652"/>
            <a:ext cx="1513944" cy="2132933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B904732-3554-40E5-BC39-4F0C1677D3A6}"/>
              </a:ext>
            </a:extLst>
          </p:cNvPr>
          <p:cNvSpPr/>
          <p:nvPr/>
        </p:nvSpPr>
        <p:spPr>
          <a:xfrm>
            <a:off x="4817239" y="3503932"/>
            <a:ext cx="757238" cy="34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7426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924E-B32E-409F-A2CC-FDBAE4A2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808073"/>
            <a:ext cx="6067425" cy="72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200" dirty="0"/>
              <a:t>Digital Tool </a:t>
            </a:r>
            <a:r>
              <a:rPr lang="fr-CH" sz="3200" dirty="0" err="1"/>
              <a:t>Pillar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6841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F6693-6B0F-4E70-AA3C-604530F8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Digital Tool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3B7F44-4284-4C1C-9514-C294FD0F0E3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3344" y="883639"/>
            <a:ext cx="8194587" cy="501078"/>
          </a:xfrm>
        </p:spPr>
        <p:txBody>
          <a:bodyPr/>
          <a:lstStyle/>
          <a:p>
            <a:r>
              <a:rPr lang="fr-CH" dirty="0"/>
              <a:t>Aim </a:t>
            </a:r>
          </a:p>
        </p:txBody>
      </p:sp>
      <p:pic>
        <p:nvPicPr>
          <p:cNvPr id="6" name="Picture 10" descr="A close up of a card&#10;&#10;Description automatically generated">
            <a:extLst>
              <a:ext uri="{FF2B5EF4-FFF2-40B4-BE49-F238E27FC236}">
                <a16:creationId xmlns:a16="http://schemas.microsoft.com/office/drawing/2014/main" id="{3A583800-576E-4E64-957E-2F79C10FE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518"/>
            <a:ext cx="3383402" cy="3374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8617C0-88BC-4770-9719-5D1BF51953BC}"/>
              </a:ext>
            </a:extLst>
          </p:cNvPr>
          <p:cNvSpPr txBox="1"/>
          <p:nvPr/>
        </p:nvSpPr>
        <p:spPr>
          <a:xfrm>
            <a:off x="3383402" y="2554473"/>
            <a:ext cx="5240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 create a </a:t>
            </a:r>
            <a:r>
              <a:rPr lang="en-GB" b="1" dirty="0">
                <a:solidFill>
                  <a:srgbClr val="1B75B8"/>
                </a:solidFill>
              </a:rPr>
              <a:t>global FLS Digital tool</a:t>
            </a:r>
            <a:r>
              <a:rPr lang="en-GB" b="1" dirty="0"/>
              <a:t> </a:t>
            </a:r>
            <a:r>
              <a:rPr lang="en-GB" dirty="0"/>
              <a:t>to </a:t>
            </a:r>
            <a:r>
              <a:rPr lang="en-GB" b="1" dirty="0">
                <a:solidFill>
                  <a:srgbClr val="1B75B8"/>
                </a:solidFill>
              </a:rPr>
              <a:t>document and track patient and institutional Key Performance Indicators (KPIs)</a:t>
            </a:r>
            <a:r>
              <a:rPr lang="en-GB" b="1" dirty="0"/>
              <a:t>, </a:t>
            </a:r>
            <a:r>
              <a:rPr lang="en-GB" dirty="0"/>
              <a:t>include </a:t>
            </a:r>
            <a:r>
              <a:rPr lang="en-GB" b="1" dirty="0">
                <a:solidFill>
                  <a:srgbClr val="1B75B8"/>
                </a:solidFill>
              </a:rPr>
              <a:t>fracture identification, investigation, screening</a:t>
            </a:r>
            <a:r>
              <a:rPr lang="en-GB" dirty="0"/>
              <a:t>, and </a:t>
            </a:r>
            <a:r>
              <a:rPr lang="en-GB" b="1" dirty="0">
                <a:solidFill>
                  <a:srgbClr val="1B75B8"/>
                </a:solidFill>
              </a:rPr>
              <a:t>treatment</a:t>
            </a:r>
            <a:r>
              <a:rPr lang="en-GB" b="1" dirty="0"/>
              <a:t> </a:t>
            </a:r>
            <a:r>
              <a:rPr lang="en-GB" dirty="0"/>
              <a:t>initiation/adherence. </a:t>
            </a:r>
          </a:p>
        </p:txBody>
      </p:sp>
    </p:spTree>
    <p:extLst>
      <p:ext uri="{BB962C8B-B14F-4D97-AF65-F5344CB8AC3E}">
        <p14:creationId xmlns:p14="http://schemas.microsoft.com/office/powerpoint/2010/main" val="109261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F6693-6B0F-4E70-AA3C-604530F8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Digital Tool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3B7F44-4284-4C1C-9514-C294FD0F0E3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A user-</a:t>
            </a:r>
            <a:r>
              <a:rPr lang="fr-CH" dirty="0" err="1"/>
              <a:t>friendly</a:t>
            </a:r>
            <a:r>
              <a:rPr lang="fr-CH" dirty="0"/>
              <a:t> software </a:t>
            </a:r>
            <a:r>
              <a:rPr lang="fr-CH" dirty="0" err="1"/>
              <a:t>aiming</a:t>
            </a:r>
            <a:r>
              <a:rPr lang="fr-CH" dirty="0"/>
              <a:t> to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394518-40B0-46B2-BD86-CC9E4B8E24AB}"/>
              </a:ext>
            </a:extLst>
          </p:cNvPr>
          <p:cNvGraphicFramePr/>
          <p:nvPr/>
        </p:nvGraphicFramePr>
        <p:xfrm>
          <a:off x="1693303" y="17176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A close up of a card&#10;&#10;Description automatically generated">
            <a:extLst>
              <a:ext uri="{FF2B5EF4-FFF2-40B4-BE49-F238E27FC236}">
                <a16:creationId xmlns:a16="http://schemas.microsoft.com/office/drawing/2014/main" id="{A069B799-7816-4C7A-BDAE-718BAD816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-101148"/>
            <a:ext cx="1619250" cy="16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EF046-7BF6-4585-850A-8CBDD5DE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07" y="240994"/>
            <a:ext cx="8194588" cy="492680"/>
          </a:xfrm>
        </p:spPr>
        <p:txBody>
          <a:bodyPr/>
          <a:lstStyle/>
          <a:p>
            <a:r>
              <a:rPr lang="fr-CH" dirty="0"/>
              <a:t>Digital Tool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9081A6-C937-44B6-8B16-FEA733B8AB2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07212" y="832280"/>
            <a:ext cx="8194587" cy="501078"/>
          </a:xfrm>
        </p:spPr>
        <p:txBody>
          <a:bodyPr/>
          <a:lstStyle/>
          <a:p>
            <a:r>
              <a:rPr lang="fr-CH" dirty="0"/>
              <a:t> </a:t>
            </a:r>
            <a:r>
              <a:rPr lang="fr-CH" dirty="0" err="1"/>
              <a:t>Functions</a:t>
            </a:r>
            <a:r>
              <a:rPr lang="fr-CH" dirty="0"/>
              <a:t> and </a:t>
            </a:r>
            <a:r>
              <a:rPr lang="fr-CH" dirty="0" err="1"/>
              <a:t>specifications</a:t>
            </a:r>
            <a:r>
              <a:rPr lang="fr-CH" dirty="0"/>
              <a:t> </a:t>
            </a:r>
          </a:p>
          <a:p>
            <a:endParaRPr lang="en-GB" dirty="0"/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E4507A82-E33D-4D4E-9FE6-FB41C556961D}"/>
              </a:ext>
            </a:extLst>
          </p:cNvPr>
          <p:cNvSpPr txBox="1"/>
          <p:nvPr/>
        </p:nvSpPr>
        <p:spPr>
          <a:xfrm>
            <a:off x="95062" y="2050792"/>
            <a:ext cx="3380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A web-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service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/>
              <a:t>in the FLS </a:t>
            </a:r>
            <a:r>
              <a:rPr lang="de-DE" sz="1600" dirty="0" err="1"/>
              <a:t>center</a:t>
            </a:r>
            <a:r>
              <a:rPr lang="de-DE" sz="1600" dirty="0"/>
              <a:t>, </a:t>
            </a:r>
            <a:r>
              <a:rPr lang="de-DE" sz="1600" dirty="0" err="1"/>
              <a:t>to</a:t>
            </a:r>
            <a:r>
              <a:rPr lang="de-DE" sz="1600" dirty="0"/>
              <a:t> support the FLS </a:t>
            </a:r>
            <a:r>
              <a:rPr lang="de-DE" sz="1600" dirty="0" err="1"/>
              <a:t>team</a:t>
            </a:r>
            <a:r>
              <a:rPr lang="de-DE" sz="1600" dirty="0"/>
              <a:t> </a:t>
            </a:r>
            <a:r>
              <a:rPr lang="en-GB" sz="1600" dirty="0"/>
              <a:t>to more effectively track and monitor patients </a:t>
            </a:r>
          </a:p>
          <a:p>
            <a:pPr>
              <a:buClr>
                <a:srgbClr val="1B75B8"/>
              </a:buClr>
            </a:pPr>
            <a:endParaRPr lang="de-DE" sz="1600" dirty="0">
              <a:effectLst/>
            </a:endParaRPr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KPIs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dashboard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measure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optimize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/>
              <a:t>the </a:t>
            </a:r>
            <a:r>
              <a:rPr lang="de-DE" sz="1600" dirty="0" err="1"/>
              <a:t>associated</a:t>
            </a:r>
            <a:r>
              <a:rPr lang="de-DE" sz="1600" dirty="0"/>
              <a:t>  </a:t>
            </a:r>
            <a:r>
              <a:rPr lang="de-DE" sz="1600" dirty="0" err="1"/>
              <a:t>processes</a:t>
            </a:r>
            <a:endParaRPr lang="de-DE" sz="1600" dirty="0"/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endParaRPr lang="de-DE" sz="1600" dirty="0">
              <a:effectLst/>
            </a:endParaRPr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Optimized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Workflow </a:t>
            </a:r>
            <a:r>
              <a:rPr lang="de-DE" sz="1600" dirty="0"/>
              <a:t>to </a:t>
            </a:r>
            <a:r>
              <a:rPr lang="de-DE" sz="1600" dirty="0" err="1"/>
              <a:t>reduce</a:t>
            </a:r>
            <a:r>
              <a:rPr lang="de-DE" sz="1600" dirty="0"/>
              <a:t> administrative </a:t>
            </a:r>
            <a:r>
              <a:rPr lang="de-DE" sz="1600" dirty="0" err="1"/>
              <a:t>overhead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double </a:t>
            </a:r>
            <a:r>
              <a:rPr lang="de-DE" sz="1600" dirty="0" err="1"/>
              <a:t>work</a:t>
            </a:r>
            <a:endParaRPr lang="de-DE" sz="1600" dirty="0"/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endParaRPr lang="de-DE" sz="1600" dirty="0">
              <a:effectLst/>
            </a:endParaRPr>
          </a:p>
          <a:p>
            <a:pPr marL="285750" indent="-285750">
              <a:buClr>
                <a:srgbClr val="1B75B8"/>
              </a:buClr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Reduction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costs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/>
              <a:t>for human </a:t>
            </a:r>
            <a:r>
              <a:rPr lang="de-DE" sz="1600" dirty="0" err="1"/>
              <a:t>ressources</a:t>
            </a:r>
            <a:endParaRPr lang="de-DE" sz="1600" dirty="0"/>
          </a:p>
        </p:txBody>
      </p:sp>
      <p:pic>
        <p:nvPicPr>
          <p:cNvPr id="6" name="Grafik 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6DC348CE-F71E-4E8B-90F0-0F43BB46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00" y="1333358"/>
            <a:ext cx="5466338" cy="3074815"/>
          </a:xfrm>
          <a:prstGeom prst="rect">
            <a:avLst/>
          </a:prstGeom>
        </p:spPr>
      </p:pic>
      <p:pic>
        <p:nvPicPr>
          <p:cNvPr id="7" name="Grafik 7" descr="Ein Bild, das Text, schwarz, Screenshot enthält.&#10;&#10;Automatisch generierte Beschreibung">
            <a:extLst>
              <a:ext uri="{FF2B5EF4-FFF2-40B4-BE49-F238E27FC236}">
                <a16:creationId xmlns:a16="http://schemas.microsoft.com/office/drawing/2014/main" id="{ADB37BB2-360F-4BC2-8BD6-C3719244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24" y="3279740"/>
            <a:ext cx="4936364" cy="29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6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924E-B32E-409F-A2CC-FDBAE4A2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808073"/>
            <a:ext cx="6067425" cy="72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200" dirty="0"/>
              <a:t>Coalition </a:t>
            </a:r>
            <a:r>
              <a:rPr lang="fr-CH" sz="3200" dirty="0" err="1"/>
              <a:t>Pillar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0904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A8158-7FC1-4D6C-8F77-6E0317EA4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4998-6BFE-47EC-BFC6-8FED1720B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0494" y="1097424"/>
            <a:ext cx="8194587" cy="501078"/>
          </a:xfrm>
        </p:spPr>
        <p:txBody>
          <a:bodyPr/>
          <a:lstStyle/>
          <a:p>
            <a:r>
              <a:rPr lang="fr-CH"/>
              <a:t>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67A19-F66E-4364-9087-FBBF9C3594BD}"/>
              </a:ext>
            </a:extLst>
          </p:cNvPr>
          <p:cNvSpPr txBox="1"/>
          <p:nvPr/>
        </p:nvSpPr>
        <p:spPr>
          <a:xfrm>
            <a:off x="3605274" y="2625419"/>
            <a:ext cx="51669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Establish and leverage </a:t>
            </a:r>
            <a:r>
              <a:rPr lang="en-GB" sz="2000" dirty="0"/>
              <a:t>existing regional and local coalitions with Key Opinion Leaders (KOLs) and national societies and to ultimately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create global bone health coalitions to drive secondary fracture prevention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FA9645B-AEBE-4878-9693-2799C4000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9" y="1510596"/>
            <a:ext cx="4060079" cy="40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7D5B0E-E76F-4E9C-B2EA-F12CCBC35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C92C19-6BA2-42F8-BDC3-C24034C53B3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Pivot </a:t>
            </a:r>
            <a:r>
              <a:rPr lang="fr-CH" dirty="0" err="1"/>
              <a:t>role</a:t>
            </a:r>
            <a:r>
              <a:rPr lang="fr-CH" dirty="0"/>
              <a:t> 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1DA378-3286-4261-BBBC-A2438D20FA1E}"/>
              </a:ext>
            </a:extLst>
          </p:cNvPr>
          <p:cNvGraphicFramePr/>
          <p:nvPr/>
        </p:nvGraphicFramePr>
        <p:xfrm>
          <a:off x="914400" y="1335316"/>
          <a:ext cx="7496175" cy="548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C2030C5-ECBD-453F-B3EB-F04117DB9DDC}"/>
              </a:ext>
            </a:extLst>
          </p:cNvPr>
          <p:cNvGrpSpPr/>
          <p:nvPr/>
        </p:nvGrpSpPr>
        <p:grpSpPr>
          <a:xfrm>
            <a:off x="3714094" y="3464891"/>
            <a:ext cx="1794373" cy="1794373"/>
            <a:chOff x="2822325" y="1422333"/>
            <a:chExt cx="1794373" cy="17943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75E6EB-B081-4ECE-8167-BB09B6687D24}"/>
                </a:ext>
              </a:extLst>
            </p:cNvPr>
            <p:cNvSpPr/>
            <p:nvPr/>
          </p:nvSpPr>
          <p:spPr>
            <a:xfrm>
              <a:off x="2822325" y="1422333"/>
              <a:ext cx="1794373" cy="1794373"/>
            </a:xfrm>
            <a:prstGeom prst="ellipse">
              <a:avLst/>
            </a:prstGeom>
            <a:blipFill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538C487F-6A1B-4393-8840-40E2D36615F5}"/>
                </a:ext>
              </a:extLst>
            </p:cNvPr>
            <p:cNvSpPr txBox="1"/>
            <p:nvPr/>
          </p:nvSpPr>
          <p:spPr>
            <a:xfrm>
              <a:off x="3085105" y="1685113"/>
              <a:ext cx="1268813" cy="126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0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74AC37-3E06-4049-831C-BA7A9C5B5B6F}"/>
              </a:ext>
            </a:extLst>
          </p:cNvPr>
          <p:cNvGrpSpPr/>
          <p:nvPr/>
        </p:nvGrpSpPr>
        <p:grpSpPr>
          <a:xfrm>
            <a:off x="5306742" y="5259264"/>
            <a:ext cx="1256061" cy="1256061"/>
            <a:chOff x="1187155" y="1905383"/>
            <a:chExt cx="1256061" cy="12560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8C2ACB-B941-4F56-A410-DD652491225C}"/>
                </a:ext>
              </a:extLst>
            </p:cNvPr>
            <p:cNvSpPr/>
            <p:nvPr/>
          </p:nvSpPr>
          <p:spPr>
            <a:xfrm>
              <a:off x="1187155" y="1905383"/>
              <a:ext cx="1256061" cy="1256061"/>
            </a:xfrm>
            <a:prstGeom prst="ellipse">
              <a:avLst/>
            </a:prstGeom>
            <a:blipFill rotWithShape="0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7A1F773D-199A-41B7-B45E-4D52C026D11F}"/>
                </a:ext>
              </a:extLst>
            </p:cNvPr>
            <p:cNvSpPr txBox="1"/>
            <p:nvPr/>
          </p:nvSpPr>
          <p:spPr>
            <a:xfrm>
              <a:off x="1371101" y="2089329"/>
              <a:ext cx="888169" cy="88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AD7E21-83DB-409C-99CE-55213BC33A30}"/>
              </a:ext>
            </a:extLst>
          </p:cNvPr>
          <p:cNvGrpSpPr/>
          <p:nvPr/>
        </p:nvGrpSpPr>
        <p:grpSpPr>
          <a:xfrm>
            <a:off x="7154514" y="2763047"/>
            <a:ext cx="1256061" cy="1256061"/>
            <a:chOff x="4995806" y="1905383"/>
            <a:chExt cx="1256061" cy="125606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0788ED-9720-4954-9CE7-AA1E77564026}"/>
                </a:ext>
              </a:extLst>
            </p:cNvPr>
            <p:cNvSpPr/>
            <p:nvPr/>
          </p:nvSpPr>
          <p:spPr>
            <a:xfrm>
              <a:off x="4995806" y="1905383"/>
              <a:ext cx="1256061" cy="1256061"/>
            </a:xfrm>
            <a:prstGeom prst="ellipse">
              <a:avLst/>
            </a:prstGeom>
            <a:blipFill rotWithShape="0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DBBA3CF7-639A-4CB3-92B1-3BE313D4694D}"/>
                </a:ext>
              </a:extLst>
            </p:cNvPr>
            <p:cNvSpPr txBox="1"/>
            <p:nvPr/>
          </p:nvSpPr>
          <p:spPr>
            <a:xfrm>
              <a:off x="5179752" y="2089329"/>
              <a:ext cx="888169" cy="88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76A2E0-4E28-4E66-B638-17F4C6EB700D}"/>
              </a:ext>
            </a:extLst>
          </p:cNvPr>
          <p:cNvGrpSpPr/>
          <p:nvPr/>
        </p:nvGrpSpPr>
        <p:grpSpPr>
          <a:xfrm>
            <a:off x="811986" y="2579101"/>
            <a:ext cx="1256061" cy="1256061"/>
            <a:chOff x="3091481" y="3809708"/>
            <a:chExt cx="1256061" cy="12560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B9DF40-04C6-4A1D-804A-9866AB5F3F34}"/>
                </a:ext>
              </a:extLst>
            </p:cNvPr>
            <p:cNvSpPr/>
            <p:nvPr/>
          </p:nvSpPr>
          <p:spPr>
            <a:xfrm>
              <a:off x="3091481" y="3809708"/>
              <a:ext cx="1256061" cy="1256061"/>
            </a:xfrm>
            <a:prstGeom prst="ellipse">
              <a:avLst/>
            </a:prstGeom>
            <a:blipFill rotWithShape="0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5FF2457F-4414-4623-9DFE-7082AB80B130}"/>
                </a:ext>
              </a:extLst>
            </p:cNvPr>
            <p:cNvSpPr txBox="1"/>
            <p:nvPr/>
          </p:nvSpPr>
          <p:spPr>
            <a:xfrm>
              <a:off x="3275427" y="3993654"/>
              <a:ext cx="888169" cy="88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A6F870-63D3-4A5F-B603-45ADF8566258}"/>
              </a:ext>
            </a:extLst>
          </p:cNvPr>
          <p:cNvGrpSpPr/>
          <p:nvPr/>
        </p:nvGrpSpPr>
        <p:grpSpPr>
          <a:xfrm>
            <a:off x="5118868" y="551140"/>
            <a:ext cx="1256061" cy="1256061"/>
            <a:chOff x="3091481" y="1057"/>
            <a:chExt cx="1256061" cy="125606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E47F4E-C9CA-418D-9BE6-3776924E659B}"/>
                </a:ext>
              </a:extLst>
            </p:cNvPr>
            <p:cNvSpPr/>
            <p:nvPr/>
          </p:nvSpPr>
          <p:spPr>
            <a:xfrm>
              <a:off x="3091481" y="1057"/>
              <a:ext cx="1256061" cy="1256061"/>
            </a:xfrm>
            <a:prstGeom prst="ellipse">
              <a:avLst/>
            </a:prstGeom>
            <a:blipFill rotWithShape="0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4D27FE52-B8FC-4F1F-B3E7-0F5A7DFB397E}"/>
                </a:ext>
              </a:extLst>
            </p:cNvPr>
            <p:cNvSpPr txBox="1"/>
            <p:nvPr/>
          </p:nvSpPr>
          <p:spPr>
            <a:xfrm>
              <a:off x="3275427" y="185003"/>
              <a:ext cx="888169" cy="88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36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CB38861D-B002-418C-85EC-61D274D6BD84}"/>
              </a:ext>
            </a:extLst>
          </p:cNvPr>
          <p:cNvSpPr/>
          <p:nvPr/>
        </p:nvSpPr>
        <p:spPr>
          <a:xfrm>
            <a:off x="3557956" y="2221950"/>
            <a:ext cx="789837" cy="68054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DEDFB-BF83-4F49-84E5-E647C3BE6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B2E6783-3F90-434A-8A57-635B49F6065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60431" y="872101"/>
            <a:ext cx="8194587" cy="501078"/>
          </a:xfrm>
        </p:spPr>
        <p:txBody>
          <a:bodyPr/>
          <a:lstStyle/>
          <a:p>
            <a:r>
              <a:rPr lang="fr-CH" dirty="0"/>
              <a:t>Objectives</a:t>
            </a:r>
          </a:p>
          <a:p>
            <a:endParaRPr lang="fr-CH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70513FC-84F6-4169-A3B9-81A38A2CED58}"/>
              </a:ext>
            </a:extLst>
          </p:cNvPr>
          <p:cNvGraphicFramePr/>
          <p:nvPr/>
        </p:nvGraphicFramePr>
        <p:xfrm>
          <a:off x="666749" y="1447800"/>
          <a:ext cx="83343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7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81B9A-7D2F-4CCB-AA11-5354765A3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79" y="136016"/>
            <a:ext cx="8194588" cy="492680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International Map of Best Practice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E9754-0AB6-4B2A-BDEF-A4A4E64F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3" y="1899291"/>
            <a:ext cx="6182242" cy="41233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228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0E886-0858-4355-A3C5-62FB91F30A0D}"/>
              </a:ext>
            </a:extLst>
          </p:cNvPr>
          <p:cNvSpPr txBox="1"/>
          <p:nvPr/>
        </p:nvSpPr>
        <p:spPr>
          <a:xfrm>
            <a:off x="1161783" y="6145934"/>
            <a:ext cx="3304925" cy="242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H" sz="975" b="1" dirty="0">
                <a:solidFill>
                  <a:srgbClr val="002060"/>
                </a:solidFill>
                <a:latin typeface="Calibri" panose="020F0502020204030204"/>
                <a:hlinkClick r:id="rId3"/>
              </a:rPr>
              <a:t>https://www.capturethefracture.org/map-of-best-practice</a:t>
            </a:r>
            <a:r>
              <a:rPr lang="en-US" sz="975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en-CH" sz="975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C7E72ADE-FD0A-48A1-8520-BA4C3AB6DA1D}"/>
              </a:ext>
            </a:extLst>
          </p:cNvPr>
          <p:cNvSpPr txBox="1"/>
          <p:nvPr/>
        </p:nvSpPr>
        <p:spPr>
          <a:xfrm>
            <a:off x="84925" y="744069"/>
            <a:ext cx="858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GB" sz="1725" dirty="0">
                <a:solidFill>
                  <a:srgbClr val="FAA936"/>
                </a:solidFill>
                <a:latin typeface="Calibri" charset="0"/>
                <a:cs typeface="Calibri" charset="0"/>
              </a:rPr>
              <a:t>International recognition </a:t>
            </a: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for Post- Fracture Care Coordination Programs/ Fracture Liaison Services worldwide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F9308-B5D8-42BE-92E5-3D2B3A2378DF}"/>
              </a:ext>
            </a:extLst>
          </p:cNvPr>
          <p:cNvSpPr txBox="1"/>
          <p:nvPr/>
        </p:nvSpPr>
        <p:spPr>
          <a:xfrm>
            <a:off x="2908423" y="1616808"/>
            <a:ext cx="1977902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636 FLS Mapped from 48 countries</a:t>
            </a:r>
          </a:p>
        </p:txBody>
      </p:sp>
    </p:spTree>
    <p:extLst>
      <p:ext uri="{BB962C8B-B14F-4D97-AF65-F5344CB8AC3E}">
        <p14:creationId xmlns:p14="http://schemas.microsoft.com/office/powerpoint/2010/main" val="1115194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F6693-6B0F-4E70-AA3C-604530F8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3B7F44-4284-4C1C-9514-C294FD0F0E3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 err="1"/>
              <a:t>Outcomes</a:t>
            </a:r>
            <a:r>
              <a:rPr lang="fr-CH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7CE4C2-2E36-4ADE-8755-5E024C58FD7D}"/>
              </a:ext>
            </a:extLst>
          </p:cNvPr>
          <p:cNvGraphicFramePr/>
          <p:nvPr/>
        </p:nvGraphicFramePr>
        <p:xfrm>
          <a:off x="2872431" y="1735365"/>
          <a:ext cx="6096000" cy="45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A61019A-8CB5-4BAC-AD59-951798AFE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28" y="2147322"/>
            <a:ext cx="3479054" cy="34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145E2B-BC66-4FC0-A37F-150241D76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52B086-0A29-4E0A-9D40-1CA96B8116F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Key Opinion Leaders 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1A4AE1-5734-47BA-B57E-163C379C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329912"/>
              </p:ext>
            </p:extLst>
          </p:nvPr>
        </p:nvGraphicFramePr>
        <p:xfrm>
          <a:off x="469900" y="1598613"/>
          <a:ext cx="8212138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E904297-1641-44EB-8A7B-D4E30F686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34" y="95826"/>
            <a:ext cx="1374566" cy="1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4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BFDB7-0D3B-437A-B284-47DABC53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2800" dirty="0"/>
              <a:t>Coalition </a:t>
            </a:r>
            <a:r>
              <a:rPr lang="fr-CH" sz="2800" dirty="0" err="1"/>
              <a:t>Pillar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7A93A5-A44F-4375-BAC7-60AE6736140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Stakeholders 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A742A7B-8C05-4CAD-9B85-14D1F855492C}"/>
              </a:ext>
            </a:extLst>
          </p:cNvPr>
          <p:cNvGraphicFramePr/>
          <p:nvPr/>
        </p:nvGraphicFramePr>
        <p:xfrm>
          <a:off x="571499" y="1364362"/>
          <a:ext cx="7458075" cy="52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8A3D17B-A223-425A-8A64-7BF671C3E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1" y="-68271"/>
            <a:ext cx="1735829" cy="17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C0154-8430-4377-A750-58CFFD88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62" y="159555"/>
            <a:ext cx="8194588" cy="492680"/>
          </a:xfrm>
        </p:spPr>
        <p:txBody>
          <a:bodyPr>
            <a:normAutofit fontScale="90000"/>
          </a:bodyPr>
          <a:lstStyle/>
          <a:p>
            <a:r>
              <a:rPr lang="fr-CH" sz="2800" dirty="0"/>
              <a:t>National Council for </a:t>
            </a:r>
            <a:r>
              <a:rPr lang="fr-CH" sz="2800" dirty="0" err="1"/>
              <a:t>secondary</a:t>
            </a:r>
            <a:r>
              <a:rPr lang="fr-CH" sz="2800" dirty="0"/>
              <a:t> fracture </a:t>
            </a:r>
            <a:r>
              <a:rPr lang="fr-CH" sz="2800" dirty="0" err="1"/>
              <a:t>prevention</a:t>
            </a:r>
            <a:endParaRPr lang="en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00D45E-E7D9-4D1F-8F53-4277FDB3B58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30263" y="797436"/>
            <a:ext cx="8194587" cy="501078"/>
          </a:xfrm>
        </p:spPr>
        <p:txBody>
          <a:bodyPr/>
          <a:lstStyle/>
          <a:p>
            <a:r>
              <a:rPr lang="en-US" dirty="0"/>
              <a:t>Role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33BC09-3A7B-4E6E-972D-E1EDA10A3D81}"/>
              </a:ext>
            </a:extLst>
          </p:cNvPr>
          <p:cNvGrpSpPr/>
          <p:nvPr/>
        </p:nvGrpSpPr>
        <p:grpSpPr>
          <a:xfrm>
            <a:off x="3136943" y="1495425"/>
            <a:ext cx="2676525" cy="1133475"/>
            <a:chOff x="3550584" y="1755001"/>
            <a:chExt cx="1172880" cy="5864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C424F7-2104-4866-B9BF-9BCBC0435C70}"/>
                </a:ext>
              </a:extLst>
            </p:cNvPr>
            <p:cNvSpPr/>
            <p:nvPr/>
          </p:nvSpPr>
          <p:spPr>
            <a:xfrm>
              <a:off x="3550584" y="1755001"/>
              <a:ext cx="1172880" cy="5864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472F2-5EB3-47B6-AD6A-F722464A6FFA}"/>
                </a:ext>
              </a:extLst>
            </p:cNvPr>
            <p:cNvSpPr txBox="1"/>
            <p:nvPr/>
          </p:nvSpPr>
          <p:spPr>
            <a:xfrm>
              <a:off x="3550584" y="1755001"/>
              <a:ext cx="1172880" cy="586440"/>
            </a:xfrm>
            <a:prstGeom prst="rect">
              <a:avLst/>
            </a:prstGeom>
            <a:solidFill>
              <a:srgbClr val="1B75B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2400" dirty="0"/>
                <a:t>National Council for </a:t>
              </a:r>
              <a:r>
                <a:rPr lang="fr-CH" sz="2400" dirty="0" err="1"/>
                <a:t>secondary</a:t>
              </a:r>
              <a:r>
                <a:rPr lang="fr-CH" sz="2400" dirty="0"/>
                <a:t> fracture </a:t>
              </a:r>
              <a:r>
                <a:rPr lang="fr-CH" sz="2400" dirty="0" err="1"/>
                <a:t>prevention</a:t>
              </a:r>
              <a:endParaRPr lang="en-CH" sz="24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1E804-97B7-414E-8D78-159A9C2EC771}"/>
              </a:ext>
            </a:extLst>
          </p:cNvPr>
          <p:cNvGrpSpPr/>
          <p:nvPr/>
        </p:nvGrpSpPr>
        <p:grpSpPr>
          <a:xfrm>
            <a:off x="437595" y="3135779"/>
            <a:ext cx="1172880" cy="2264895"/>
            <a:chOff x="2619" y="2587746"/>
            <a:chExt cx="1172880" cy="586440"/>
          </a:xfrm>
          <a:solidFill>
            <a:srgbClr val="1B75B8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D5688B-A85B-4654-9B38-EEA7C340D404}"/>
                </a:ext>
              </a:extLst>
            </p:cNvPr>
            <p:cNvSpPr/>
            <p:nvPr/>
          </p:nvSpPr>
          <p:spPr>
            <a:xfrm>
              <a:off x="2619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B7FD0E-C804-4B5E-A179-25DCC26633C9}"/>
                </a:ext>
              </a:extLst>
            </p:cNvPr>
            <p:cNvSpPr txBox="1"/>
            <p:nvPr/>
          </p:nvSpPr>
          <p:spPr>
            <a:xfrm>
              <a:off x="2619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GB" sz="1600" kern="1200" dirty="0"/>
                <a:t>Drive local policy changes</a:t>
              </a:r>
              <a:endParaRPr lang="en-CH" sz="16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51E319-4F26-404A-8017-F2026A8A0017}"/>
              </a:ext>
            </a:extLst>
          </p:cNvPr>
          <p:cNvGrpSpPr/>
          <p:nvPr/>
        </p:nvGrpSpPr>
        <p:grpSpPr>
          <a:xfrm>
            <a:off x="1856781" y="3135779"/>
            <a:ext cx="1172880" cy="2264895"/>
            <a:chOff x="1421805" y="2587746"/>
            <a:chExt cx="1172880" cy="586440"/>
          </a:xfrm>
          <a:solidFill>
            <a:srgbClr val="1B75B8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DBD597-0770-483A-A4C1-89E7EB5AD2B0}"/>
                </a:ext>
              </a:extLst>
            </p:cNvPr>
            <p:cNvSpPr/>
            <p:nvPr/>
          </p:nvSpPr>
          <p:spPr>
            <a:xfrm>
              <a:off x="1421805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D95C4-90C8-417F-A1D6-706DF75DFFBF}"/>
                </a:ext>
              </a:extLst>
            </p:cNvPr>
            <p:cNvSpPr txBox="1"/>
            <p:nvPr/>
          </p:nvSpPr>
          <p:spPr>
            <a:xfrm>
              <a:off x="1421805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Drive insurance policy change  (insurance coverage) </a:t>
              </a:r>
              <a:endParaRPr lang="en-CH" sz="16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E2C916-A147-4608-BC59-90E6EEEC6AE0}"/>
              </a:ext>
            </a:extLst>
          </p:cNvPr>
          <p:cNvGrpSpPr/>
          <p:nvPr/>
        </p:nvGrpSpPr>
        <p:grpSpPr>
          <a:xfrm>
            <a:off x="3275967" y="3135779"/>
            <a:ext cx="1172880" cy="2264895"/>
            <a:chOff x="2840991" y="2587746"/>
            <a:chExt cx="1172880" cy="586440"/>
          </a:xfrm>
          <a:solidFill>
            <a:srgbClr val="1B75B8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DCD24-DF58-4787-B1C6-640A29C64B09}"/>
                </a:ext>
              </a:extLst>
            </p:cNvPr>
            <p:cNvSpPr/>
            <p:nvPr/>
          </p:nvSpPr>
          <p:spPr>
            <a:xfrm>
              <a:off x="2840991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E25575-B46B-45E3-B552-0FE0C4B8B7B0}"/>
                </a:ext>
              </a:extLst>
            </p:cNvPr>
            <p:cNvSpPr txBox="1"/>
            <p:nvPr/>
          </p:nvSpPr>
          <p:spPr>
            <a:xfrm>
              <a:off x="2840991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 err="1"/>
                <a:t>Implement</a:t>
              </a:r>
              <a:r>
                <a:rPr lang="fr-CH" sz="1600" kern="1200" dirty="0"/>
                <a:t> Fracture Liaison Services (FLS)</a:t>
              </a:r>
              <a:endParaRPr lang="en-CH" sz="16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C7CFE3-02BB-4D8B-B8DC-F150D79D1B06}"/>
              </a:ext>
            </a:extLst>
          </p:cNvPr>
          <p:cNvGrpSpPr/>
          <p:nvPr/>
        </p:nvGrpSpPr>
        <p:grpSpPr>
          <a:xfrm>
            <a:off x="4695153" y="3135779"/>
            <a:ext cx="1172880" cy="2264895"/>
            <a:chOff x="4260177" y="2587746"/>
            <a:chExt cx="1172880" cy="586440"/>
          </a:xfrm>
          <a:solidFill>
            <a:srgbClr val="1B75B8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DBA58C-B906-46EA-9832-603514474C3C}"/>
                </a:ext>
              </a:extLst>
            </p:cNvPr>
            <p:cNvSpPr/>
            <p:nvPr/>
          </p:nvSpPr>
          <p:spPr>
            <a:xfrm>
              <a:off x="4260177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4BA132-CDDC-49D8-9FD1-E5F8EEC5E174}"/>
                </a:ext>
              </a:extLst>
            </p:cNvPr>
            <p:cNvSpPr txBox="1"/>
            <p:nvPr/>
          </p:nvSpPr>
          <p:spPr>
            <a:xfrm>
              <a:off x="4260177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Increase the quantity and quality of existing FLS</a:t>
              </a:r>
              <a:endParaRPr lang="en-CH" sz="16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D3AC63-B269-49FA-96FE-A299C20FFA35}"/>
              </a:ext>
            </a:extLst>
          </p:cNvPr>
          <p:cNvGrpSpPr/>
          <p:nvPr/>
        </p:nvGrpSpPr>
        <p:grpSpPr>
          <a:xfrm>
            <a:off x="6114339" y="3135779"/>
            <a:ext cx="1172880" cy="2264895"/>
            <a:chOff x="5679363" y="2587746"/>
            <a:chExt cx="1172880" cy="586440"/>
          </a:xfrm>
          <a:solidFill>
            <a:srgbClr val="1B75B8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84179B-69FC-4469-AADA-4C54C727F34B}"/>
                </a:ext>
              </a:extLst>
            </p:cNvPr>
            <p:cNvSpPr/>
            <p:nvPr/>
          </p:nvSpPr>
          <p:spPr>
            <a:xfrm>
              <a:off x="5679363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7F4E41-6CCB-4696-A96D-46A0030FE4A9}"/>
                </a:ext>
              </a:extLst>
            </p:cNvPr>
            <p:cNvSpPr txBox="1"/>
            <p:nvPr/>
          </p:nvSpPr>
          <p:spPr>
            <a:xfrm>
              <a:off x="5679363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Support FLS sustainability </a:t>
              </a:r>
              <a:endParaRPr lang="en-CH" sz="16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B85A3-10BB-44EF-9696-372ADCFB9F09}"/>
              </a:ext>
            </a:extLst>
          </p:cNvPr>
          <p:cNvGrpSpPr/>
          <p:nvPr/>
        </p:nvGrpSpPr>
        <p:grpSpPr>
          <a:xfrm>
            <a:off x="7533525" y="3135779"/>
            <a:ext cx="1172880" cy="2264895"/>
            <a:chOff x="7098549" y="2587746"/>
            <a:chExt cx="1172880" cy="586440"/>
          </a:xfrm>
          <a:solidFill>
            <a:srgbClr val="1B75B8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FB1878-1B5E-4A08-B8FC-E7D18D2FF05F}"/>
                </a:ext>
              </a:extLst>
            </p:cNvPr>
            <p:cNvSpPr/>
            <p:nvPr/>
          </p:nvSpPr>
          <p:spPr>
            <a:xfrm>
              <a:off x="7098549" y="2587746"/>
              <a:ext cx="1172880" cy="5864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C4D5F-D630-48F5-958E-EE1D55CA9502}"/>
                </a:ext>
              </a:extLst>
            </p:cNvPr>
            <p:cNvSpPr txBox="1"/>
            <p:nvPr/>
          </p:nvSpPr>
          <p:spPr>
            <a:xfrm>
              <a:off x="7098549" y="2587746"/>
              <a:ext cx="1172880" cy="586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Raise IOF &amp; CTFP/CTF  visibility</a:t>
              </a:r>
              <a:endParaRPr lang="en-CH" sz="1600" kern="1200" dirty="0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64506C-F04B-4956-881C-2020C92FF969}"/>
              </a:ext>
            </a:extLst>
          </p:cNvPr>
          <p:cNvCxnSpPr>
            <a:cxnSpLocks/>
          </p:cNvCxnSpPr>
          <p:nvPr/>
        </p:nvCxnSpPr>
        <p:spPr>
          <a:xfrm>
            <a:off x="1024035" y="2762250"/>
            <a:ext cx="709593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5E3229-4D93-4BA6-B0F2-14F314444024}"/>
              </a:ext>
            </a:extLst>
          </p:cNvPr>
          <p:cNvCxnSpPr>
            <a:cxnSpLocks/>
          </p:cNvCxnSpPr>
          <p:nvPr/>
        </p:nvCxnSpPr>
        <p:spPr>
          <a:xfrm>
            <a:off x="1024035" y="2781300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915367-AAFD-4055-AEDB-876BB07A684C}"/>
              </a:ext>
            </a:extLst>
          </p:cNvPr>
          <p:cNvCxnSpPr>
            <a:cxnSpLocks/>
          </p:cNvCxnSpPr>
          <p:nvPr/>
        </p:nvCxnSpPr>
        <p:spPr>
          <a:xfrm>
            <a:off x="2429031" y="2781300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4EB17C-B9F0-4FD4-8805-06DADC086325}"/>
              </a:ext>
            </a:extLst>
          </p:cNvPr>
          <p:cNvCxnSpPr>
            <a:cxnSpLocks/>
          </p:cNvCxnSpPr>
          <p:nvPr/>
        </p:nvCxnSpPr>
        <p:spPr>
          <a:xfrm>
            <a:off x="3862407" y="2781300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148B26-962C-4759-B255-8D18F9FDDE3D}"/>
              </a:ext>
            </a:extLst>
          </p:cNvPr>
          <p:cNvCxnSpPr>
            <a:cxnSpLocks/>
          </p:cNvCxnSpPr>
          <p:nvPr/>
        </p:nvCxnSpPr>
        <p:spPr>
          <a:xfrm>
            <a:off x="5205510" y="2790825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E73C70-19C7-4BE4-8AD6-FB04965F189A}"/>
              </a:ext>
            </a:extLst>
          </p:cNvPr>
          <p:cNvCxnSpPr>
            <a:cxnSpLocks/>
          </p:cNvCxnSpPr>
          <p:nvPr/>
        </p:nvCxnSpPr>
        <p:spPr>
          <a:xfrm>
            <a:off x="6648489" y="2790825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EFE215-F1A1-41AE-AA85-8AD24A755CCB}"/>
              </a:ext>
            </a:extLst>
          </p:cNvPr>
          <p:cNvCxnSpPr>
            <a:cxnSpLocks/>
          </p:cNvCxnSpPr>
          <p:nvPr/>
        </p:nvCxnSpPr>
        <p:spPr>
          <a:xfrm>
            <a:off x="8119965" y="2790825"/>
            <a:ext cx="0" cy="34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7EB66C2-0925-4C43-96B6-0EF577077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34" y="95826"/>
            <a:ext cx="1374566" cy="1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D9F62-32C6-4FCF-8960-AD327DA70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129" y="209908"/>
            <a:ext cx="8194588" cy="492680"/>
          </a:xfrm>
        </p:spPr>
        <p:txBody>
          <a:bodyPr>
            <a:normAutofit fontScale="90000"/>
          </a:bodyPr>
          <a:lstStyle/>
          <a:p>
            <a:r>
              <a:rPr lang="fr-CH" sz="2800" dirty="0"/>
              <a:t>National Council for </a:t>
            </a:r>
            <a:r>
              <a:rPr lang="fr-CH" sz="2800" dirty="0" err="1"/>
              <a:t>secondary</a:t>
            </a:r>
            <a:r>
              <a:rPr lang="fr-CH" sz="2800" dirty="0"/>
              <a:t> fracture </a:t>
            </a:r>
            <a:r>
              <a:rPr lang="fr-CH" sz="2800" dirty="0" err="1"/>
              <a:t>prevention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1B33D1-346A-4A72-94BF-C060A5DD43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2129" y="787250"/>
            <a:ext cx="8194587" cy="501078"/>
          </a:xfrm>
        </p:spPr>
        <p:txBody>
          <a:bodyPr/>
          <a:lstStyle/>
          <a:p>
            <a:r>
              <a:rPr lang="fr-CH" dirty="0"/>
              <a:t>Countries with </a:t>
            </a:r>
            <a:r>
              <a:rPr lang="fr-CH" dirty="0" err="1"/>
              <a:t>existing</a:t>
            </a:r>
            <a:r>
              <a:rPr lang="fr-CH" dirty="0"/>
              <a:t> coalitions 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09AFFF-A6CB-45E0-8718-1C6DA54F7565}"/>
              </a:ext>
            </a:extLst>
          </p:cNvPr>
          <p:cNvGraphicFramePr/>
          <p:nvPr/>
        </p:nvGraphicFramePr>
        <p:xfrm>
          <a:off x="295275" y="1397000"/>
          <a:ext cx="8315325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002BE35-1261-4BE4-A5FC-B443D0920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4" y="95826"/>
            <a:ext cx="1057275" cy="10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7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D9F62-32C6-4FCF-8960-AD327DA70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294" y="129963"/>
            <a:ext cx="8194588" cy="492680"/>
          </a:xfrm>
        </p:spPr>
        <p:txBody>
          <a:bodyPr>
            <a:normAutofit fontScale="90000"/>
          </a:bodyPr>
          <a:lstStyle/>
          <a:p>
            <a:r>
              <a:rPr lang="fr-CH" sz="2800" dirty="0"/>
              <a:t>National Council for </a:t>
            </a:r>
            <a:r>
              <a:rPr lang="fr-CH" sz="2800" dirty="0" err="1"/>
              <a:t>secondary</a:t>
            </a:r>
            <a:r>
              <a:rPr lang="fr-CH" sz="2800" dirty="0"/>
              <a:t> fracture </a:t>
            </a:r>
            <a:r>
              <a:rPr lang="fr-CH" sz="2800" dirty="0" err="1"/>
              <a:t>prevention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1B33D1-346A-4A72-94BF-C060A5DD43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83295" y="666650"/>
            <a:ext cx="8194587" cy="501078"/>
          </a:xfrm>
        </p:spPr>
        <p:txBody>
          <a:bodyPr/>
          <a:lstStyle/>
          <a:p>
            <a:r>
              <a:rPr lang="fr-CH" dirty="0"/>
              <a:t>Countries with </a:t>
            </a:r>
            <a:r>
              <a:rPr lang="fr-CH" dirty="0" err="1"/>
              <a:t>need</a:t>
            </a:r>
            <a:r>
              <a:rPr lang="fr-CH" dirty="0"/>
              <a:t> to </a:t>
            </a:r>
            <a:r>
              <a:rPr lang="fr-CH" dirty="0" err="1"/>
              <a:t>establish</a:t>
            </a:r>
            <a:r>
              <a:rPr lang="fr-CH" dirty="0"/>
              <a:t> coalition 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1E6409-6F6D-4C44-A49F-4D125C50E80D}"/>
              </a:ext>
            </a:extLst>
          </p:cNvPr>
          <p:cNvGraphicFramePr/>
          <p:nvPr/>
        </p:nvGraphicFramePr>
        <p:xfrm>
          <a:off x="488093" y="1397000"/>
          <a:ext cx="8551131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4C033C7-AB36-42C3-AB70-1FEC7D6BD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95826"/>
            <a:ext cx="933450" cy="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316878-AD7A-447D-B22D-C6A7A8DB9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8" y="456248"/>
            <a:ext cx="8194588" cy="492680"/>
          </a:xfrm>
        </p:spPr>
        <p:txBody>
          <a:bodyPr>
            <a:normAutofit fontScale="90000"/>
          </a:bodyPr>
          <a:lstStyle/>
          <a:p>
            <a:r>
              <a:rPr lang="fr-CH" dirty="0"/>
              <a:t>Capture the Fracture® Partnership</a:t>
            </a:r>
            <a:br>
              <a:rPr lang="fr-CH" dirty="0"/>
            </a:br>
            <a:r>
              <a:rPr lang="fr-CH" dirty="0"/>
              <a:t> 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ADD664-D7F1-441B-AB3F-CD69545C961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/>
              <a:t>Key contacts 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CD2778E-BCF1-439C-B4A3-120D31E8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598613"/>
            <a:ext cx="8212138" cy="4578350"/>
          </a:xfrm>
        </p:spPr>
        <p:txBody>
          <a:bodyPr>
            <a:normAutofit/>
          </a:bodyPr>
          <a:lstStyle/>
          <a:p>
            <a:r>
              <a:rPr lang="en-GB" sz="1800" dirty="0"/>
              <a:t>Philippe Halbout – Chief Executive Officer</a:t>
            </a:r>
          </a:p>
          <a:p>
            <a:pPr marL="0" indent="0">
              <a:buNone/>
            </a:pPr>
            <a:r>
              <a:rPr lang="en-GB" sz="1800" b="1" u="sng" dirty="0" err="1">
                <a:hlinkClick r:id="rId2"/>
              </a:rPr>
              <a:t>philippe.halbout@osteoporosis.foundation</a:t>
            </a:r>
            <a:r>
              <a:rPr lang="en-GB" sz="1800" b="1" u="sng" dirty="0"/>
              <a:t> </a:t>
            </a:r>
            <a:r>
              <a:rPr lang="en-GB" sz="1800" b="1" dirty="0"/>
              <a:t>	</a:t>
            </a:r>
            <a:r>
              <a:rPr lang="en-GB" sz="1800" i="1" dirty="0"/>
              <a:t>	</a:t>
            </a:r>
          </a:p>
          <a:p>
            <a:pPr marL="0" indent="0">
              <a:buNone/>
            </a:pPr>
            <a:r>
              <a:rPr lang="en-GB" sz="1800" i="1" dirty="0"/>
              <a:t>	</a:t>
            </a:r>
            <a:endParaRPr lang="en-GB" sz="1800" dirty="0"/>
          </a:p>
          <a:p>
            <a:r>
              <a:rPr lang="en-GB" sz="1800" dirty="0"/>
              <a:t>Anastasia Soulié– CNS &amp; CTFP Project Leader</a:t>
            </a:r>
          </a:p>
          <a:p>
            <a:pPr marL="0" indent="0">
              <a:buNone/>
            </a:pPr>
            <a:r>
              <a:rPr lang="en-GB" sz="1800" b="1" u="sng" dirty="0" err="1">
                <a:hlinkClick r:id="rId3"/>
              </a:rPr>
              <a:t>anastasia.soulie@osteoporosis.foundation</a:t>
            </a:r>
            <a:r>
              <a:rPr lang="en-GB" sz="1800" b="1" u="sng" dirty="0"/>
              <a:t>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248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57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9814A9B-0520-416B-AA0D-C6F45A353F9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B522ED-A1B0-48C5-9541-E055C4216BED}"/>
              </a:ext>
            </a:extLst>
          </p:cNvPr>
          <p:cNvSpPr txBox="1">
            <a:spLocks/>
          </p:cNvSpPr>
          <p:nvPr/>
        </p:nvSpPr>
        <p:spPr>
          <a:xfrm>
            <a:off x="488094" y="128473"/>
            <a:ext cx="8662158" cy="603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Capture the Fracture® Partnership</a:t>
            </a:r>
            <a:endParaRPr lang="en-CH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75CA5B1F-7087-4BC5-B5A4-C1F72174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094" y="927010"/>
            <a:ext cx="7577554" cy="56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rld map - Servier Medical Art">
            <a:extLst>
              <a:ext uri="{FF2B5EF4-FFF2-40B4-BE49-F238E27FC236}">
                <a16:creationId xmlns:a16="http://schemas.microsoft.com/office/drawing/2014/main" id="{CCC1955C-388C-45EB-84F3-19A95586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49" y="1007478"/>
            <a:ext cx="300409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C16EE9E-1479-465A-887A-F23C34447D24}"/>
              </a:ext>
            </a:extLst>
          </p:cNvPr>
          <p:cNvSpPr txBox="1">
            <a:spLocks/>
          </p:cNvSpPr>
          <p:nvPr/>
        </p:nvSpPr>
        <p:spPr>
          <a:xfrm>
            <a:off x="231240" y="181750"/>
            <a:ext cx="8194588" cy="49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CH" sz="2800" dirty="0"/>
              <a:t>Capture the Fracture® Partnership</a:t>
            </a:r>
            <a:endParaRPr lang="fr-CH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70A50545-C12B-47C3-B813-57D671D21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55246"/>
              </p:ext>
            </p:extLst>
          </p:nvPr>
        </p:nvGraphicFramePr>
        <p:xfrm>
          <a:off x="-1347549" y="1698734"/>
          <a:ext cx="8194587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7BDC99-1EFB-49EB-9D16-DA8B91F4D928}"/>
              </a:ext>
            </a:extLst>
          </p:cNvPr>
          <p:cNvSpPr txBox="1"/>
          <p:nvPr/>
        </p:nvSpPr>
        <p:spPr>
          <a:xfrm>
            <a:off x="5683322" y="3687617"/>
            <a:ext cx="3188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AA936"/>
                </a:solidFill>
              </a:rPr>
              <a:t>Regions: </a:t>
            </a:r>
            <a:r>
              <a:rPr lang="en-US" sz="1600" dirty="0"/>
              <a:t>Asia Pacific, Latin America, Middle East and North Africa, Europe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FAA936"/>
                </a:solidFill>
              </a:rPr>
              <a:t>Countries: </a:t>
            </a:r>
            <a:r>
              <a:rPr lang="en-US" sz="1600" dirty="0"/>
              <a:t>Argentina, Australia,</a:t>
            </a:r>
            <a:r>
              <a:rPr lang="en-US" sz="1600" b="1" dirty="0">
                <a:solidFill>
                  <a:srgbClr val="FAA936"/>
                </a:solidFill>
              </a:rPr>
              <a:t> </a:t>
            </a:r>
            <a:r>
              <a:rPr lang="en-US" sz="1600" dirty="0"/>
              <a:t>Brazil, China, Colombia, France, Germany,  Italy, Japan, Korea, Mexico, Netherlands, Russia, Saudi Arabia, Spain, Sweden, Taiwan, Turkey</a:t>
            </a:r>
            <a:endParaRPr lang="fr-CH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50A3E998-6271-445A-B973-8647F9BAE03F}"/>
              </a:ext>
            </a:extLst>
          </p:cNvPr>
          <p:cNvSpPr txBox="1">
            <a:spLocks/>
          </p:cNvSpPr>
          <p:nvPr/>
        </p:nvSpPr>
        <p:spPr>
          <a:xfrm>
            <a:off x="329315" y="714493"/>
            <a:ext cx="8485369" cy="446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Objectives</a:t>
            </a:r>
            <a:endParaRPr lang="en-GB" b="1" dirty="0">
              <a:solidFill>
                <a:schemeClr val="bg2">
                  <a:lumMod val="7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708786E9-2A84-4DA7-9060-C5FDAAE13E7F}"/>
              </a:ext>
            </a:extLst>
          </p:cNvPr>
          <p:cNvSpPr txBox="1">
            <a:spLocks/>
          </p:cNvSpPr>
          <p:nvPr/>
        </p:nvSpPr>
        <p:spPr>
          <a:xfrm>
            <a:off x="1098110" y="1320691"/>
            <a:ext cx="7963778" cy="55603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/>
              <a:t> </a:t>
            </a: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POLICY</a:t>
            </a:r>
            <a:endParaRPr lang="en-US" sz="4800" b="1" dirty="0">
              <a:solidFill>
                <a:srgbClr val="FAA936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600" dirty="0"/>
              <a:t>Bringing policy makers, regulators, professional and patient, organizations and opinion leaders together around a defined call to action to drive policy change to enable specific, impactful changes at the local, regional and national level.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CH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CH" sz="32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MENTORSHIP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600" dirty="0"/>
              <a:t>Providing customized educational, best practices and peer-to-peer mentorship support and tools (both to established PFC programs and those under development) to ensure long-term sustainability.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CH" sz="4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SCALABLE SOLUTIONS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600" dirty="0"/>
              <a:t>Creating a central, go-to hub of resources, solutions and best practices to enable PFC programs to more efficiently start and improve the delivery of PFC services.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H" sz="4800" b="1" dirty="0">
              <a:solidFill>
                <a:srgbClr val="FAA936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DIGITAL TOOL</a:t>
            </a:r>
            <a:endParaRPr lang="en-GB" sz="56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600" dirty="0"/>
              <a:t>Capturing critical globally-recognized PFC key performance indicators in a digital tool to help PFC programs improve the effectiveness of their program and increase patient outcomes.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rgbClr val="FAA936"/>
                </a:solidFill>
                <a:latin typeface="+mj-lt"/>
                <a:cs typeface="Calibri Light" panose="020F0302020204030204" pitchFamily="34" charset="0"/>
              </a:rPr>
              <a:t>COALITION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5600" dirty="0"/>
              <a:t>Uniting national societies with medical groups, Non-Government Organizations (including patient societies) and other stakeholders to amplify the four additional program pillars at a national, regional and international level.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6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42E44DF0-BBD1-4FA6-8D63-B4C37AF473A4}"/>
              </a:ext>
            </a:extLst>
          </p:cNvPr>
          <p:cNvSpPr txBox="1">
            <a:spLocks/>
          </p:cNvSpPr>
          <p:nvPr/>
        </p:nvSpPr>
        <p:spPr>
          <a:xfrm>
            <a:off x="329315" y="714493"/>
            <a:ext cx="8485369" cy="446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0B1D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H" b="1" dirty="0" err="1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Pillars</a:t>
            </a:r>
            <a:endParaRPr lang="en-GB" b="1" dirty="0">
              <a:solidFill>
                <a:schemeClr val="bg2">
                  <a:lumMod val="7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C10BFD1-F8F7-418E-8B40-6CA052D5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7" y="1256395"/>
            <a:ext cx="808824" cy="808824"/>
          </a:xfrm>
          <a:prstGeom prst="rect">
            <a:avLst/>
          </a:prstGeom>
        </p:spPr>
      </p:pic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D7A800C-50EA-4860-9951-DED91B6C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0" y="4992115"/>
            <a:ext cx="794092" cy="792112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2199EA0-60F6-4430-A661-9036E989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50" y="2216524"/>
            <a:ext cx="794092" cy="792112"/>
          </a:xfrm>
          <a:prstGeom prst="rect">
            <a:avLst/>
          </a:prstGeom>
        </p:spPr>
      </p:pic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36A1D94-F1CF-4854-8D67-DB237C0B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55" y="3137925"/>
            <a:ext cx="810846" cy="808824"/>
          </a:xfrm>
          <a:prstGeom prst="rect">
            <a:avLst/>
          </a:prstGeom>
        </p:spPr>
      </p:pic>
      <p:pic>
        <p:nvPicPr>
          <p:cNvPr id="12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id="{46122E96-1E76-4CEE-95A5-5F0191660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13" y="4003369"/>
            <a:ext cx="837329" cy="835241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95266B2-F69A-4F4A-9A59-2132A62DDF84}"/>
              </a:ext>
            </a:extLst>
          </p:cNvPr>
          <p:cNvSpPr txBox="1">
            <a:spLocks/>
          </p:cNvSpPr>
          <p:nvPr/>
        </p:nvSpPr>
        <p:spPr>
          <a:xfrm>
            <a:off x="231240" y="181750"/>
            <a:ext cx="8194588" cy="492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baseline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CH" sz="2800" dirty="0"/>
              <a:t>Capture the Fracture® Partnership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3341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924E-B32E-409F-A2CC-FDBAE4A20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2817598"/>
            <a:ext cx="6067425" cy="7211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200" dirty="0"/>
              <a:t>Policy </a:t>
            </a:r>
            <a:r>
              <a:rPr lang="fr-CH" sz="3200" dirty="0" err="1"/>
              <a:t>Pillar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3819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A8158-7FC1-4D6C-8F77-6E0317EA4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Policy </a:t>
            </a:r>
            <a:r>
              <a:rPr lang="fr-CH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1A4998-6BFE-47EC-BFC6-8FED1720B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0494" y="1097424"/>
            <a:ext cx="8194587" cy="501078"/>
          </a:xfrm>
        </p:spPr>
        <p:txBody>
          <a:bodyPr/>
          <a:lstStyle/>
          <a:p>
            <a:r>
              <a:rPr lang="fr-CH"/>
              <a:t>Aim</a:t>
            </a: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F812732-FCD7-4286-986F-28315383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685"/>
            <a:ext cx="3952875" cy="395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67A19-F66E-4364-9087-FBBF9C3594BD}"/>
              </a:ext>
            </a:extLst>
          </p:cNvPr>
          <p:cNvSpPr txBox="1"/>
          <p:nvPr/>
        </p:nvSpPr>
        <p:spPr>
          <a:xfrm>
            <a:off x="3834131" y="2854959"/>
            <a:ext cx="5166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Outreach to key stakeholders </a:t>
            </a:r>
            <a:r>
              <a:rPr lang="en-US" b="1">
                <a:solidFill>
                  <a:srgbClr val="1B75B8"/>
                </a:solidFill>
              </a:rPr>
              <a:t>to drive fracture prevention policy change</a:t>
            </a:r>
            <a:r>
              <a:rPr lang="en-US">
                <a:solidFill>
                  <a:srgbClr val="1B75B8"/>
                </a:solidFill>
              </a:rPr>
              <a:t> </a:t>
            </a:r>
            <a:r>
              <a:rPr lang="en-US"/>
              <a:t>that will </a:t>
            </a:r>
            <a:r>
              <a:rPr lang="en-US" b="1">
                <a:solidFill>
                  <a:srgbClr val="1B75B8"/>
                </a:solidFill>
              </a:rPr>
              <a:t>prioritize bone health and post-fracture care </a:t>
            </a:r>
            <a:r>
              <a:rPr lang="en-US"/>
              <a:t>through the implementation of Post-Fracture Care (PFC) coordination programs such as Fracture Liaison Service (FLS)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834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F6693-6B0F-4E70-AA3C-604530F8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Policy </a:t>
            </a:r>
            <a:r>
              <a:rPr lang="fr-CH" dirty="0" err="1"/>
              <a:t>Pillar</a:t>
            </a:r>
            <a:endParaRPr lang="fr-CH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A3B7F44-4284-4C1C-9514-C294FD0F0E3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CH" dirty="0" err="1"/>
              <a:t>Outcomes</a:t>
            </a:r>
            <a:r>
              <a:rPr lang="fr-CH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7CE4C2-2E36-4ADE-8755-5E024C58F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863447"/>
              </p:ext>
            </p:extLst>
          </p:nvPr>
        </p:nvGraphicFramePr>
        <p:xfrm>
          <a:off x="2872431" y="1735365"/>
          <a:ext cx="6096000" cy="457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8A4FC10-0F36-4FAA-8B5E-35551DD95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2635" y="2028825"/>
            <a:ext cx="3736885" cy="37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1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F357E32754847B4D1C9AD29F33043" ma:contentTypeVersion="4" ma:contentTypeDescription="Crée un document." ma:contentTypeScope="" ma:versionID="be7855579287153f913ff6e5bb26e4b2">
  <xsd:schema xmlns:xsd="http://www.w3.org/2001/XMLSchema" xmlns:xs="http://www.w3.org/2001/XMLSchema" xmlns:p="http://schemas.microsoft.com/office/2006/metadata/properties" xmlns:ns2="d71005d3-7106-4dcb-94b8-f204b04facda" targetNamespace="http://schemas.microsoft.com/office/2006/metadata/properties" ma:root="true" ma:fieldsID="552357955ae7c6434f6030d21ff923ee" ns2:_="">
    <xsd:import namespace="d71005d3-7106-4dcb-94b8-f204b04fa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005d3-7106-4dcb-94b8-f204b04fa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29F1A3-C937-446D-BBC0-5287CDB93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005d3-7106-4dcb-94b8-f204b04fa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636EA7-4B73-43E2-A3D5-2A48B4F61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D86EA-AF19-4279-892E-4B3747083C59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d71005d3-7106-4dcb-94b8-f204b04facda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On-screen Show (4:3)</PresentationFormat>
  <Paragraphs>234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Symbol</vt:lpstr>
      <vt:lpstr>Wingdings</vt:lpstr>
      <vt:lpstr>Tema do Office</vt:lpstr>
      <vt:lpstr>Presentation of the Capture the Fracture® Partnership initiative </vt:lpstr>
      <vt:lpstr>PowerPoint Presentation</vt:lpstr>
      <vt:lpstr>International Map of Best Practice</vt:lpstr>
      <vt:lpstr>PowerPoint Presentation</vt:lpstr>
      <vt:lpstr>PowerPoint Presentation</vt:lpstr>
      <vt:lpstr>PowerPoint Presentation</vt:lpstr>
      <vt:lpstr>Policy Pillar</vt:lpstr>
      <vt:lpstr>Policy Pillar</vt:lpstr>
      <vt:lpstr>Policy Pillar</vt:lpstr>
      <vt:lpstr>Policy Resources</vt:lpstr>
      <vt:lpstr>CAPTURE THE FRACTURE® PARTNERSHIP</vt:lpstr>
      <vt:lpstr>Benefit Calculator</vt:lpstr>
      <vt:lpstr>Mentorship Pillar</vt:lpstr>
      <vt:lpstr>Mentorship Pillar</vt:lpstr>
      <vt:lpstr>Mentorship Pillar</vt:lpstr>
      <vt:lpstr>PowerPoint Presentation</vt:lpstr>
      <vt:lpstr>Scalable Solutions Pillar</vt:lpstr>
      <vt:lpstr>Scalable Solutions Pillar</vt:lpstr>
      <vt:lpstr>Resource Centre</vt:lpstr>
      <vt:lpstr>CTF Resource Center</vt:lpstr>
      <vt:lpstr>CTF Resource Center</vt:lpstr>
      <vt:lpstr>Digital Tool Pillar</vt:lpstr>
      <vt:lpstr>Digital Tool Pillar</vt:lpstr>
      <vt:lpstr>Digital Tool</vt:lpstr>
      <vt:lpstr>Digital Tool</vt:lpstr>
      <vt:lpstr>Coalition Pillar</vt:lpstr>
      <vt:lpstr>Coalition Pillar</vt:lpstr>
      <vt:lpstr>Coalition Pillar</vt:lpstr>
      <vt:lpstr>Coalition Pillar</vt:lpstr>
      <vt:lpstr>Coalition Pillar</vt:lpstr>
      <vt:lpstr>Coalition Pillar</vt:lpstr>
      <vt:lpstr>Coalition Pillar</vt:lpstr>
      <vt:lpstr>National Council for secondary fracture prevention</vt:lpstr>
      <vt:lpstr>National Council for secondary fracture prevention</vt:lpstr>
      <vt:lpstr>National Council for secondary fracture prevention</vt:lpstr>
      <vt:lpstr>Capture the Fracture® Partnership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Meeting with SEIOMM</dc:title>
  <dc:creator>Anastasia Soulié Mlotek</dc:creator>
  <cp:lastModifiedBy>Anastasia Soulié Mlotek</cp:lastModifiedBy>
  <cp:revision>40</cp:revision>
  <dcterms:created xsi:type="dcterms:W3CDTF">2020-12-08T21:24:47Z</dcterms:created>
  <dcterms:modified xsi:type="dcterms:W3CDTF">2021-06-08T14:12:34Z</dcterms:modified>
</cp:coreProperties>
</file>