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66" r:id="rId3"/>
    <p:sldId id="267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" y="-21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  <a:p>
            <a:endParaRPr lang="en-US" sz="1100" b="1" dirty="0"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15450" y="3680428"/>
            <a:ext cx="4328870" cy="4328870"/>
          </a:xfrm>
          <a:prstGeom prst="rect">
            <a:avLst/>
          </a:prstGeom>
        </p:spPr>
      </p:pic>
      <p:grpSp>
        <p:nvGrpSpPr>
          <p:cNvPr id="7" name="object 158">
            <a:extLst>
              <a:ext uri="{FF2B5EF4-FFF2-40B4-BE49-F238E27FC236}">
                <a16:creationId xmlns:a16="http://schemas.microsoft.com/office/drawing/2014/main" id="{37AC99B6-2313-40B8-A4DE-306C33C7F98C}"/>
              </a:ext>
            </a:extLst>
          </p:cNvPr>
          <p:cNvGrpSpPr/>
          <p:nvPr/>
        </p:nvGrpSpPr>
        <p:grpSpPr>
          <a:xfrm>
            <a:off x="12698500" y="844953"/>
            <a:ext cx="1288526" cy="838200"/>
            <a:chOff x="10654774" y="778252"/>
            <a:chExt cx="567055" cy="368875"/>
          </a:xfrm>
        </p:grpSpPr>
        <p:sp>
          <p:nvSpPr>
            <p:cNvPr id="8" name="object 159">
              <a:extLst>
                <a:ext uri="{FF2B5EF4-FFF2-40B4-BE49-F238E27FC236}">
                  <a16:creationId xmlns:a16="http://schemas.microsoft.com/office/drawing/2014/main" id="{6E36961C-C2FE-4CBB-BB3B-20AA8CF4B313}"/>
                </a:ext>
              </a:extLst>
            </p:cNvPr>
            <p:cNvSpPr/>
            <p:nvPr/>
          </p:nvSpPr>
          <p:spPr>
            <a:xfrm>
              <a:off x="10654774" y="901089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49"/>
                  </a:lnTo>
                  <a:lnTo>
                    <a:pt x="566964" y="122849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000C0C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0">
              <a:extLst>
                <a:ext uri="{FF2B5EF4-FFF2-40B4-BE49-F238E27FC236}">
                  <a16:creationId xmlns:a16="http://schemas.microsoft.com/office/drawing/2014/main" id="{B0FAB9EE-2E63-4B7F-AD3C-D6143523DDA0}"/>
                </a:ext>
              </a:extLst>
            </p:cNvPr>
            <p:cNvSpPr/>
            <p:nvPr/>
          </p:nvSpPr>
          <p:spPr>
            <a:xfrm>
              <a:off x="10654774" y="1023938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566964" y="122837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F9F9F9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1">
              <a:extLst>
                <a:ext uri="{FF2B5EF4-FFF2-40B4-BE49-F238E27FC236}">
                  <a16:creationId xmlns:a16="http://schemas.microsoft.com/office/drawing/2014/main" id="{1A330165-9F2E-4F0B-B5DF-277CC5F85FD1}"/>
                </a:ext>
              </a:extLst>
            </p:cNvPr>
            <p:cNvSpPr/>
            <p:nvPr/>
          </p:nvSpPr>
          <p:spPr>
            <a:xfrm>
              <a:off x="10654774" y="778252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566964" y="122837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007CCC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F0594DE-B519-47C9-9C14-C835A6F9EC68}"/>
              </a:ext>
            </a:extLst>
          </p:cNvPr>
          <p:cNvSpPr txBox="1"/>
          <p:nvPr/>
        </p:nvSpPr>
        <p:spPr>
          <a:xfrm>
            <a:off x="781050" y="641533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Estonia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337DA8-4CE6-4EED-BB35-3AABA748D4DE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11.9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18.1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1.7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</a:t>
            </a: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8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 22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0.9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49528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9600" b="1" spc="55" dirty="0">
                <a:solidFill>
                  <a:srgbClr val="B82D6B"/>
                </a:solidFill>
                <a:latin typeface="+mj-lt"/>
                <a:cs typeface="Open Sans"/>
              </a:rPr>
              <a:t>7,900</a:t>
            </a:r>
            <a:endParaRPr sz="96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16.1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83.9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73225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82</a:t>
            </a:r>
            <a:r>
              <a:rPr sz="7200" b="1" spc="45" dirty="0">
                <a:solidFill>
                  <a:srgbClr val="B82D6B"/>
                </a:solidFill>
                <a:latin typeface="+mj-lt"/>
                <a:cs typeface="Open Sans"/>
              </a:rPr>
              <a:t>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5529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0000" b="1" spc="-10" dirty="0">
                <a:solidFill>
                  <a:srgbClr val="B82D6B"/>
                </a:solidFill>
                <a:latin typeface="+mj-lt"/>
                <a:cs typeface="Open Sans"/>
              </a:rPr>
              <a:t>31.6</a:t>
            </a:r>
            <a:endParaRPr sz="10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9,500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7,900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20.2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680572" y="864470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3194532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24.3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-1.6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54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5251408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23.9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100" name="object 2">
            <a:extLst>
              <a:ext uri="{FF2B5EF4-FFF2-40B4-BE49-F238E27FC236}">
                <a16:creationId xmlns:a16="http://schemas.microsoft.com/office/drawing/2014/main" id="{7F66CF3D-BC21-4ACD-BD3B-ACE8DDD6DB0E}"/>
              </a:ext>
            </a:extLst>
          </p:cNvPr>
          <p:cNvSpPr txBox="1"/>
          <p:nvPr/>
        </p:nvSpPr>
        <p:spPr>
          <a:xfrm>
            <a:off x="12263347" y="746077"/>
            <a:ext cx="2466975" cy="59631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15" dirty="0">
                <a:solidFill>
                  <a:srgbClr val="173B66"/>
                </a:solidFill>
                <a:latin typeface="Open Sans"/>
                <a:cs typeface="Open Sans"/>
              </a:rPr>
              <a:t>ESTONIA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96" name="object 158">
            <a:extLst>
              <a:ext uri="{FF2B5EF4-FFF2-40B4-BE49-F238E27FC236}">
                <a16:creationId xmlns:a16="http://schemas.microsoft.com/office/drawing/2014/main" id="{A2D32039-70ED-4D3C-9DFE-6BC0E9C189A4}"/>
              </a:ext>
            </a:extLst>
          </p:cNvPr>
          <p:cNvGrpSpPr/>
          <p:nvPr/>
        </p:nvGrpSpPr>
        <p:grpSpPr>
          <a:xfrm>
            <a:off x="11598421" y="858815"/>
            <a:ext cx="567055" cy="368935"/>
            <a:chOff x="10654774" y="778252"/>
            <a:chExt cx="567055" cy="368935"/>
          </a:xfrm>
        </p:grpSpPr>
        <p:sp>
          <p:nvSpPr>
            <p:cNvPr id="97" name="object 159">
              <a:extLst>
                <a:ext uri="{FF2B5EF4-FFF2-40B4-BE49-F238E27FC236}">
                  <a16:creationId xmlns:a16="http://schemas.microsoft.com/office/drawing/2014/main" id="{17B7F1A9-07D9-4AFC-9597-80FDBFD933FB}"/>
                </a:ext>
              </a:extLst>
            </p:cNvPr>
            <p:cNvSpPr/>
            <p:nvPr/>
          </p:nvSpPr>
          <p:spPr>
            <a:xfrm>
              <a:off x="10654774" y="901089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49"/>
                  </a:lnTo>
                  <a:lnTo>
                    <a:pt x="566964" y="122849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000C0C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60">
              <a:extLst>
                <a:ext uri="{FF2B5EF4-FFF2-40B4-BE49-F238E27FC236}">
                  <a16:creationId xmlns:a16="http://schemas.microsoft.com/office/drawing/2014/main" id="{FFCB7A17-8395-4995-A747-7C9C3802B018}"/>
                </a:ext>
              </a:extLst>
            </p:cNvPr>
            <p:cNvSpPr/>
            <p:nvPr/>
          </p:nvSpPr>
          <p:spPr>
            <a:xfrm>
              <a:off x="10654774" y="1023938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566964" y="122837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F9F9F9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61">
              <a:extLst>
                <a:ext uri="{FF2B5EF4-FFF2-40B4-BE49-F238E27FC236}">
                  <a16:creationId xmlns:a16="http://schemas.microsoft.com/office/drawing/2014/main" id="{21FDC4B1-559A-431B-B4BD-E69B45D411D2}"/>
                </a:ext>
              </a:extLst>
            </p:cNvPr>
            <p:cNvSpPr/>
            <p:nvPr/>
          </p:nvSpPr>
          <p:spPr>
            <a:xfrm>
              <a:off x="10654774" y="778252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566964" y="122837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007CCC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3920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2CF4A509-64C3-4E69-B0D9-8D463A7E6624}"/>
              </a:ext>
            </a:extLst>
          </p:cNvPr>
          <p:cNvGrpSpPr/>
          <p:nvPr/>
        </p:nvGrpSpPr>
        <p:grpSpPr>
          <a:xfrm>
            <a:off x="9121753" y="1542797"/>
            <a:ext cx="2605405" cy="2605405"/>
            <a:chOff x="8554477" y="11096639"/>
            <a:chExt cx="2605405" cy="2605405"/>
          </a:xfrm>
        </p:grpSpPr>
        <p:sp>
          <p:nvSpPr>
            <p:cNvPr id="128" name="bg object 16">
              <a:extLst>
                <a:ext uri="{FF2B5EF4-FFF2-40B4-BE49-F238E27FC236}">
                  <a16:creationId xmlns:a16="http://schemas.microsoft.com/office/drawing/2014/main" id="{FDB9EA2D-63A5-4C13-B931-73C02402B4B4}"/>
                </a:ext>
              </a:extLst>
            </p:cNvPr>
            <p:cNvSpPr/>
            <p:nvPr/>
          </p:nvSpPr>
          <p:spPr>
            <a:xfrm>
              <a:off x="8554477" y="11096639"/>
              <a:ext cx="2605405" cy="2605405"/>
            </a:xfrm>
            <a:custGeom>
              <a:avLst/>
              <a:gdLst/>
              <a:ahLst/>
              <a:cxnLst/>
              <a:rect l="l" t="t" r="r" b="b"/>
              <a:pathLst>
                <a:path w="2605404" h="2605405">
                  <a:moveTo>
                    <a:pt x="1302483" y="0"/>
                  </a:moveTo>
                  <a:lnTo>
                    <a:pt x="1254734" y="859"/>
                  </a:lnTo>
                  <a:lnTo>
                    <a:pt x="1207417" y="3416"/>
                  </a:lnTo>
                  <a:lnTo>
                    <a:pt x="1160563" y="7642"/>
                  </a:lnTo>
                  <a:lnTo>
                    <a:pt x="1114201" y="13508"/>
                  </a:lnTo>
                  <a:lnTo>
                    <a:pt x="1068360" y="20984"/>
                  </a:lnTo>
                  <a:lnTo>
                    <a:pt x="1023070" y="30041"/>
                  </a:lnTo>
                  <a:lnTo>
                    <a:pt x="978360" y="40649"/>
                  </a:lnTo>
                  <a:lnTo>
                    <a:pt x="934260" y="52779"/>
                  </a:lnTo>
                  <a:lnTo>
                    <a:pt x="890798" y="66401"/>
                  </a:lnTo>
                  <a:lnTo>
                    <a:pt x="848005" y="81486"/>
                  </a:lnTo>
                  <a:lnTo>
                    <a:pt x="805910" y="98005"/>
                  </a:lnTo>
                  <a:lnTo>
                    <a:pt x="764541" y="115928"/>
                  </a:lnTo>
                  <a:lnTo>
                    <a:pt x="723930" y="135225"/>
                  </a:lnTo>
                  <a:lnTo>
                    <a:pt x="684105" y="155868"/>
                  </a:lnTo>
                  <a:lnTo>
                    <a:pt x="645095" y="177827"/>
                  </a:lnTo>
                  <a:lnTo>
                    <a:pt x="606930" y="201072"/>
                  </a:lnTo>
                  <a:lnTo>
                    <a:pt x="569640" y="225574"/>
                  </a:lnTo>
                  <a:lnTo>
                    <a:pt x="533254" y="251304"/>
                  </a:lnTo>
                  <a:lnTo>
                    <a:pt x="497800" y="278231"/>
                  </a:lnTo>
                  <a:lnTo>
                    <a:pt x="463310" y="306328"/>
                  </a:lnTo>
                  <a:lnTo>
                    <a:pt x="429812" y="335563"/>
                  </a:lnTo>
                  <a:lnTo>
                    <a:pt x="397335" y="365909"/>
                  </a:lnTo>
                  <a:lnTo>
                    <a:pt x="365909" y="397335"/>
                  </a:lnTo>
                  <a:lnTo>
                    <a:pt x="335563" y="429812"/>
                  </a:lnTo>
                  <a:lnTo>
                    <a:pt x="306328" y="463310"/>
                  </a:lnTo>
                  <a:lnTo>
                    <a:pt x="278231" y="497800"/>
                  </a:lnTo>
                  <a:lnTo>
                    <a:pt x="251304" y="533254"/>
                  </a:lnTo>
                  <a:lnTo>
                    <a:pt x="225574" y="569640"/>
                  </a:lnTo>
                  <a:lnTo>
                    <a:pt x="201072" y="606930"/>
                  </a:lnTo>
                  <a:lnTo>
                    <a:pt x="177827" y="645095"/>
                  </a:lnTo>
                  <a:lnTo>
                    <a:pt x="155868" y="684105"/>
                  </a:lnTo>
                  <a:lnTo>
                    <a:pt x="135225" y="723930"/>
                  </a:lnTo>
                  <a:lnTo>
                    <a:pt x="115928" y="764541"/>
                  </a:lnTo>
                  <a:lnTo>
                    <a:pt x="98005" y="805910"/>
                  </a:lnTo>
                  <a:lnTo>
                    <a:pt x="81486" y="848005"/>
                  </a:lnTo>
                  <a:lnTo>
                    <a:pt x="66401" y="890798"/>
                  </a:lnTo>
                  <a:lnTo>
                    <a:pt x="52779" y="934260"/>
                  </a:lnTo>
                  <a:lnTo>
                    <a:pt x="40649" y="978360"/>
                  </a:lnTo>
                  <a:lnTo>
                    <a:pt x="30041" y="1023070"/>
                  </a:lnTo>
                  <a:lnTo>
                    <a:pt x="20984" y="1068360"/>
                  </a:lnTo>
                  <a:lnTo>
                    <a:pt x="13508" y="1114201"/>
                  </a:lnTo>
                  <a:lnTo>
                    <a:pt x="7642" y="1160563"/>
                  </a:lnTo>
                  <a:lnTo>
                    <a:pt x="3416" y="1207417"/>
                  </a:lnTo>
                  <a:lnTo>
                    <a:pt x="859" y="1254734"/>
                  </a:lnTo>
                  <a:lnTo>
                    <a:pt x="0" y="1302483"/>
                  </a:lnTo>
                  <a:lnTo>
                    <a:pt x="859" y="1350233"/>
                  </a:lnTo>
                  <a:lnTo>
                    <a:pt x="3416" y="1397549"/>
                  </a:lnTo>
                  <a:lnTo>
                    <a:pt x="7642" y="1444403"/>
                  </a:lnTo>
                  <a:lnTo>
                    <a:pt x="13508" y="1490765"/>
                  </a:lnTo>
                  <a:lnTo>
                    <a:pt x="20984" y="1536606"/>
                  </a:lnTo>
                  <a:lnTo>
                    <a:pt x="30041" y="1581896"/>
                  </a:lnTo>
                  <a:lnTo>
                    <a:pt x="40649" y="1626606"/>
                  </a:lnTo>
                  <a:lnTo>
                    <a:pt x="52779" y="1670707"/>
                  </a:lnTo>
                  <a:lnTo>
                    <a:pt x="66401" y="1714168"/>
                  </a:lnTo>
                  <a:lnTo>
                    <a:pt x="81486" y="1756961"/>
                  </a:lnTo>
                  <a:lnTo>
                    <a:pt x="98005" y="1799057"/>
                  </a:lnTo>
                  <a:lnTo>
                    <a:pt x="115928" y="1840425"/>
                  </a:lnTo>
                  <a:lnTo>
                    <a:pt x="135225" y="1881036"/>
                  </a:lnTo>
                  <a:lnTo>
                    <a:pt x="155868" y="1920861"/>
                  </a:lnTo>
                  <a:lnTo>
                    <a:pt x="177827" y="1959871"/>
                  </a:lnTo>
                  <a:lnTo>
                    <a:pt x="201072" y="1998036"/>
                  </a:lnTo>
                  <a:lnTo>
                    <a:pt x="225574" y="2035326"/>
                  </a:lnTo>
                  <a:lnTo>
                    <a:pt x="251304" y="2071713"/>
                  </a:lnTo>
                  <a:lnTo>
                    <a:pt x="278231" y="2107166"/>
                  </a:lnTo>
                  <a:lnTo>
                    <a:pt x="306328" y="2141656"/>
                  </a:lnTo>
                  <a:lnTo>
                    <a:pt x="335563" y="2175155"/>
                  </a:lnTo>
                  <a:lnTo>
                    <a:pt x="365909" y="2207632"/>
                  </a:lnTo>
                  <a:lnTo>
                    <a:pt x="397335" y="2239058"/>
                  </a:lnTo>
                  <a:lnTo>
                    <a:pt x="429812" y="2269403"/>
                  </a:lnTo>
                  <a:lnTo>
                    <a:pt x="463310" y="2298639"/>
                  </a:lnTo>
                  <a:lnTo>
                    <a:pt x="497800" y="2326735"/>
                  </a:lnTo>
                  <a:lnTo>
                    <a:pt x="533254" y="2353663"/>
                  </a:lnTo>
                  <a:lnTo>
                    <a:pt x="569640" y="2379392"/>
                  </a:lnTo>
                  <a:lnTo>
                    <a:pt x="606930" y="2403894"/>
                  </a:lnTo>
                  <a:lnTo>
                    <a:pt x="645095" y="2427139"/>
                  </a:lnTo>
                  <a:lnTo>
                    <a:pt x="684105" y="2449098"/>
                  </a:lnTo>
                  <a:lnTo>
                    <a:pt x="723930" y="2469741"/>
                  </a:lnTo>
                  <a:lnTo>
                    <a:pt x="764541" y="2489038"/>
                  </a:lnTo>
                  <a:lnTo>
                    <a:pt x="805910" y="2506961"/>
                  </a:lnTo>
                  <a:lnTo>
                    <a:pt x="848005" y="2523480"/>
                  </a:lnTo>
                  <a:lnTo>
                    <a:pt x="890798" y="2538565"/>
                  </a:lnTo>
                  <a:lnTo>
                    <a:pt x="934260" y="2552187"/>
                  </a:lnTo>
                  <a:lnTo>
                    <a:pt x="978360" y="2564317"/>
                  </a:lnTo>
                  <a:lnTo>
                    <a:pt x="1023070" y="2574925"/>
                  </a:lnTo>
                  <a:lnTo>
                    <a:pt x="1068360" y="2583982"/>
                  </a:lnTo>
                  <a:lnTo>
                    <a:pt x="1114201" y="2591458"/>
                  </a:lnTo>
                  <a:lnTo>
                    <a:pt x="1160563" y="2597324"/>
                  </a:lnTo>
                  <a:lnTo>
                    <a:pt x="1207417" y="2601550"/>
                  </a:lnTo>
                  <a:lnTo>
                    <a:pt x="1254734" y="2604108"/>
                  </a:lnTo>
                  <a:lnTo>
                    <a:pt x="1302483" y="2604967"/>
                  </a:lnTo>
                  <a:lnTo>
                    <a:pt x="1350233" y="2604108"/>
                  </a:lnTo>
                  <a:lnTo>
                    <a:pt x="1397549" y="2601550"/>
                  </a:lnTo>
                  <a:lnTo>
                    <a:pt x="1444403" y="2597324"/>
                  </a:lnTo>
                  <a:lnTo>
                    <a:pt x="1490765" y="2591458"/>
                  </a:lnTo>
                  <a:lnTo>
                    <a:pt x="1536606" y="2583982"/>
                  </a:lnTo>
                  <a:lnTo>
                    <a:pt x="1581896" y="2574925"/>
                  </a:lnTo>
                  <a:lnTo>
                    <a:pt x="1626606" y="2564317"/>
                  </a:lnTo>
                  <a:lnTo>
                    <a:pt x="1670707" y="2552187"/>
                  </a:lnTo>
                  <a:lnTo>
                    <a:pt x="1714168" y="2538565"/>
                  </a:lnTo>
                  <a:lnTo>
                    <a:pt x="1756961" y="2523480"/>
                  </a:lnTo>
                  <a:lnTo>
                    <a:pt x="1799057" y="2506961"/>
                  </a:lnTo>
                  <a:lnTo>
                    <a:pt x="1840425" y="2489038"/>
                  </a:lnTo>
                  <a:lnTo>
                    <a:pt x="1881036" y="2469741"/>
                  </a:lnTo>
                  <a:lnTo>
                    <a:pt x="1920861" y="2449098"/>
                  </a:lnTo>
                  <a:lnTo>
                    <a:pt x="1959871" y="2427139"/>
                  </a:lnTo>
                  <a:lnTo>
                    <a:pt x="1998036" y="2403894"/>
                  </a:lnTo>
                  <a:lnTo>
                    <a:pt x="2035326" y="2379392"/>
                  </a:lnTo>
                  <a:lnTo>
                    <a:pt x="2071713" y="2353663"/>
                  </a:lnTo>
                  <a:lnTo>
                    <a:pt x="2107166" y="2326735"/>
                  </a:lnTo>
                  <a:lnTo>
                    <a:pt x="2141656" y="2298639"/>
                  </a:lnTo>
                  <a:lnTo>
                    <a:pt x="2175155" y="2269403"/>
                  </a:lnTo>
                  <a:lnTo>
                    <a:pt x="2207632" y="2239058"/>
                  </a:lnTo>
                  <a:lnTo>
                    <a:pt x="2239058" y="2207632"/>
                  </a:lnTo>
                  <a:lnTo>
                    <a:pt x="2269403" y="2175155"/>
                  </a:lnTo>
                  <a:lnTo>
                    <a:pt x="2298639" y="2141656"/>
                  </a:lnTo>
                  <a:lnTo>
                    <a:pt x="2326735" y="2107166"/>
                  </a:lnTo>
                  <a:lnTo>
                    <a:pt x="2353663" y="2071713"/>
                  </a:lnTo>
                  <a:lnTo>
                    <a:pt x="2379392" y="2035326"/>
                  </a:lnTo>
                  <a:lnTo>
                    <a:pt x="2403894" y="1998036"/>
                  </a:lnTo>
                  <a:lnTo>
                    <a:pt x="2427139" y="1959871"/>
                  </a:lnTo>
                  <a:lnTo>
                    <a:pt x="2449098" y="1920861"/>
                  </a:lnTo>
                  <a:lnTo>
                    <a:pt x="2469741" y="1881036"/>
                  </a:lnTo>
                  <a:lnTo>
                    <a:pt x="2489038" y="1840425"/>
                  </a:lnTo>
                  <a:lnTo>
                    <a:pt x="2506961" y="1799057"/>
                  </a:lnTo>
                  <a:lnTo>
                    <a:pt x="2523480" y="1756961"/>
                  </a:lnTo>
                  <a:lnTo>
                    <a:pt x="2538565" y="1714168"/>
                  </a:lnTo>
                  <a:lnTo>
                    <a:pt x="2552187" y="1670707"/>
                  </a:lnTo>
                  <a:lnTo>
                    <a:pt x="2564317" y="1626606"/>
                  </a:lnTo>
                  <a:lnTo>
                    <a:pt x="2574925" y="1581896"/>
                  </a:lnTo>
                  <a:lnTo>
                    <a:pt x="2583982" y="1536606"/>
                  </a:lnTo>
                  <a:lnTo>
                    <a:pt x="2591458" y="1490765"/>
                  </a:lnTo>
                  <a:lnTo>
                    <a:pt x="2597324" y="1444403"/>
                  </a:lnTo>
                  <a:lnTo>
                    <a:pt x="2601550" y="1397549"/>
                  </a:lnTo>
                  <a:lnTo>
                    <a:pt x="2604108" y="1350233"/>
                  </a:lnTo>
                  <a:lnTo>
                    <a:pt x="2604967" y="1302483"/>
                  </a:lnTo>
                  <a:lnTo>
                    <a:pt x="2604108" y="1254734"/>
                  </a:lnTo>
                  <a:lnTo>
                    <a:pt x="2601550" y="1207417"/>
                  </a:lnTo>
                  <a:lnTo>
                    <a:pt x="2597324" y="1160563"/>
                  </a:lnTo>
                  <a:lnTo>
                    <a:pt x="2591458" y="1114201"/>
                  </a:lnTo>
                  <a:lnTo>
                    <a:pt x="2583982" y="1068360"/>
                  </a:lnTo>
                  <a:lnTo>
                    <a:pt x="2574925" y="1023070"/>
                  </a:lnTo>
                  <a:lnTo>
                    <a:pt x="2564317" y="978360"/>
                  </a:lnTo>
                  <a:lnTo>
                    <a:pt x="2552187" y="934260"/>
                  </a:lnTo>
                  <a:lnTo>
                    <a:pt x="2538565" y="890798"/>
                  </a:lnTo>
                  <a:lnTo>
                    <a:pt x="2523480" y="848005"/>
                  </a:lnTo>
                  <a:lnTo>
                    <a:pt x="2506961" y="805910"/>
                  </a:lnTo>
                  <a:lnTo>
                    <a:pt x="2489038" y="764541"/>
                  </a:lnTo>
                  <a:lnTo>
                    <a:pt x="2469741" y="723930"/>
                  </a:lnTo>
                  <a:lnTo>
                    <a:pt x="2449098" y="684105"/>
                  </a:lnTo>
                  <a:lnTo>
                    <a:pt x="2427139" y="645095"/>
                  </a:lnTo>
                  <a:lnTo>
                    <a:pt x="2403894" y="606930"/>
                  </a:lnTo>
                  <a:lnTo>
                    <a:pt x="2379392" y="569640"/>
                  </a:lnTo>
                  <a:lnTo>
                    <a:pt x="2353663" y="533254"/>
                  </a:lnTo>
                  <a:lnTo>
                    <a:pt x="2326735" y="497800"/>
                  </a:lnTo>
                  <a:lnTo>
                    <a:pt x="2298639" y="463310"/>
                  </a:lnTo>
                  <a:lnTo>
                    <a:pt x="2269403" y="429812"/>
                  </a:lnTo>
                  <a:lnTo>
                    <a:pt x="2239058" y="397335"/>
                  </a:lnTo>
                  <a:lnTo>
                    <a:pt x="2207632" y="365909"/>
                  </a:lnTo>
                  <a:lnTo>
                    <a:pt x="2175155" y="335563"/>
                  </a:lnTo>
                  <a:lnTo>
                    <a:pt x="2141656" y="306328"/>
                  </a:lnTo>
                  <a:lnTo>
                    <a:pt x="2107166" y="278231"/>
                  </a:lnTo>
                  <a:lnTo>
                    <a:pt x="2071713" y="251304"/>
                  </a:lnTo>
                  <a:lnTo>
                    <a:pt x="2035326" y="225574"/>
                  </a:lnTo>
                  <a:lnTo>
                    <a:pt x="1998036" y="201072"/>
                  </a:lnTo>
                  <a:lnTo>
                    <a:pt x="1959871" y="177827"/>
                  </a:lnTo>
                  <a:lnTo>
                    <a:pt x="1920861" y="155868"/>
                  </a:lnTo>
                  <a:lnTo>
                    <a:pt x="1881036" y="135225"/>
                  </a:lnTo>
                  <a:lnTo>
                    <a:pt x="1840425" y="115928"/>
                  </a:lnTo>
                  <a:lnTo>
                    <a:pt x="1799057" y="98005"/>
                  </a:lnTo>
                  <a:lnTo>
                    <a:pt x="1756961" y="81486"/>
                  </a:lnTo>
                  <a:lnTo>
                    <a:pt x="1714168" y="66401"/>
                  </a:lnTo>
                  <a:lnTo>
                    <a:pt x="1670707" y="52779"/>
                  </a:lnTo>
                  <a:lnTo>
                    <a:pt x="1626606" y="40649"/>
                  </a:lnTo>
                  <a:lnTo>
                    <a:pt x="1581896" y="30041"/>
                  </a:lnTo>
                  <a:lnTo>
                    <a:pt x="1536606" y="20984"/>
                  </a:lnTo>
                  <a:lnTo>
                    <a:pt x="1490765" y="13508"/>
                  </a:lnTo>
                  <a:lnTo>
                    <a:pt x="1444403" y="7642"/>
                  </a:lnTo>
                  <a:lnTo>
                    <a:pt x="1397549" y="3416"/>
                  </a:lnTo>
                  <a:lnTo>
                    <a:pt x="1350233" y="859"/>
                  </a:lnTo>
                  <a:lnTo>
                    <a:pt x="130248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bg object 17">
              <a:extLst>
                <a:ext uri="{FF2B5EF4-FFF2-40B4-BE49-F238E27FC236}">
                  <a16:creationId xmlns:a16="http://schemas.microsoft.com/office/drawing/2014/main" id="{0D5E0BB3-A07F-4C57-889A-F45C838250D9}"/>
                </a:ext>
              </a:extLst>
            </p:cNvPr>
            <p:cNvSpPr/>
            <p:nvPr/>
          </p:nvSpPr>
          <p:spPr>
            <a:xfrm>
              <a:off x="8817546" y="11096639"/>
              <a:ext cx="1039494" cy="1304290"/>
            </a:xfrm>
            <a:custGeom>
              <a:avLst/>
              <a:gdLst/>
              <a:ahLst/>
              <a:cxnLst/>
              <a:rect l="l" t="t" r="r" b="b"/>
              <a:pathLst>
                <a:path w="1039495" h="1304290">
                  <a:moveTo>
                    <a:pt x="1039412" y="0"/>
                  </a:moveTo>
                  <a:lnTo>
                    <a:pt x="960605" y="2409"/>
                  </a:lnTo>
                  <a:lnTo>
                    <a:pt x="909719" y="6442"/>
                  </a:lnTo>
                  <a:lnTo>
                    <a:pt x="859400" y="12405"/>
                  </a:lnTo>
                  <a:lnTo>
                    <a:pt x="809687" y="20261"/>
                  </a:lnTo>
                  <a:lnTo>
                    <a:pt x="760616" y="29974"/>
                  </a:lnTo>
                  <a:lnTo>
                    <a:pt x="712224" y="41506"/>
                  </a:lnTo>
                  <a:lnTo>
                    <a:pt x="664550" y="54820"/>
                  </a:lnTo>
                  <a:lnTo>
                    <a:pt x="617631" y="69878"/>
                  </a:lnTo>
                  <a:lnTo>
                    <a:pt x="571503" y="86643"/>
                  </a:lnTo>
                  <a:lnTo>
                    <a:pt x="526205" y="105077"/>
                  </a:lnTo>
                  <a:lnTo>
                    <a:pt x="481773" y="125144"/>
                  </a:lnTo>
                  <a:lnTo>
                    <a:pt x="438245" y="146806"/>
                  </a:lnTo>
                  <a:lnTo>
                    <a:pt x="395658" y="170026"/>
                  </a:lnTo>
                  <a:lnTo>
                    <a:pt x="354049" y="194765"/>
                  </a:lnTo>
                  <a:lnTo>
                    <a:pt x="313457" y="220988"/>
                  </a:lnTo>
                  <a:lnTo>
                    <a:pt x="273918" y="248657"/>
                  </a:lnTo>
                  <a:lnTo>
                    <a:pt x="235469" y="277734"/>
                  </a:lnTo>
                  <a:lnTo>
                    <a:pt x="198148" y="308182"/>
                  </a:lnTo>
                  <a:lnTo>
                    <a:pt x="161992" y="339963"/>
                  </a:lnTo>
                  <a:lnTo>
                    <a:pt x="127039" y="373041"/>
                  </a:lnTo>
                  <a:lnTo>
                    <a:pt x="93326" y="407378"/>
                  </a:lnTo>
                  <a:lnTo>
                    <a:pt x="60890" y="442936"/>
                  </a:lnTo>
                  <a:lnTo>
                    <a:pt x="29769" y="479679"/>
                  </a:lnTo>
                  <a:lnTo>
                    <a:pt x="0" y="517569"/>
                  </a:lnTo>
                  <a:lnTo>
                    <a:pt x="1039412" y="1304083"/>
                  </a:lnTo>
                  <a:lnTo>
                    <a:pt x="103941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7,000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067416" y="1233638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35</a:t>
            </a:r>
            <a:r>
              <a:rPr sz="4000" b="1" spc="20" dirty="0">
                <a:solidFill>
                  <a:srgbClr val="BA2D6B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84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967611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42</a:t>
            </a:r>
            <a:r>
              <a:rPr sz="4000" b="1" spc="20" dirty="0">
                <a:solidFill>
                  <a:srgbClr val="006C9E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3" y="3578225"/>
            <a:ext cx="2306955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50-100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12.7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51016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just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20124" y="2866591"/>
            <a:ext cx="64416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25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72456" y="4004484"/>
            <a:ext cx="105664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54502" y="4017232"/>
            <a:ext cx="62744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16008" y="2851764"/>
            <a:ext cx="644168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916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356027"/>
            <a:ext cx="1835785" cy="136800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326660"/>
            <a:ext cx="1835785" cy="136800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356027"/>
            <a:ext cx="1835785" cy="136800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38209"/>
            <a:ext cx="1835785" cy="136800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algn="ctr"/>
            <a:r>
              <a:rPr lang="fr-FR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fr-FR" sz="1100" b="0" i="0" u="none" strike="noStrike" baseline="0" dirty="0">
                <a:solidFill>
                  <a:srgbClr val="153B66"/>
                </a:solidFill>
                <a:latin typeface="Open Sans" panose="020B0606030504020204" pitchFamily="34" charset="0"/>
              </a:rPr>
              <a:t>ORTHOPAEDICS </a:t>
            </a:r>
          </a:p>
          <a:p>
            <a:pPr algn="ctr"/>
            <a:r>
              <a:rPr lang="fr-FR" sz="1100" b="0" i="0" u="none" strike="noStrike" baseline="0" dirty="0">
                <a:solidFill>
                  <a:srgbClr val="153B66"/>
                </a:solidFill>
                <a:latin typeface="Open Sans" panose="020B0606030504020204" pitchFamily="34" charset="0"/>
              </a:rPr>
              <a:t>GYNAECOLOGY </a:t>
            </a:r>
          </a:p>
          <a:p>
            <a:pPr algn="ctr"/>
            <a:r>
              <a:rPr lang="fr-FR" sz="1100" b="0" i="0" u="none" strike="noStrike" baseline="0" dirty="0">
                <a:solidFill>
                  <a:srgbClr val="153B66"/>
                </a:solidFill>
                <a:latin typeface="Open Sans" panose="020B0606030504020204" pitchFamily="34" charset="0"/>
              </a:rPr>
              <a:t>ENDOCRINOLOGY RHEUMATOLOGY</a:t>
            </a:r>
            <a:endParaRPr lang="en-GB" sz="9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" name="object 164">
            <a:extLst>
              <a:ext uri="{FF2B5EF4-FFF2-40B4-BE49-F238E27FC236}">
                <a16:creationId xmlns:a16="http://schemas.microsoft.com/office/drawing/2014/main" id="{0722151D-D006-4EE6-8F52-FF15FD0B51BA}"/>
              </a:ext>
            </a:extLst>
          </p:cNvPr>
          <p:cNvSpPr/>
          <p:nvPr/>
        </p:nvSpPr>
        <p:spPr>
          <a:xfrm>
            <a:off x="2364269" y="2961291"/>
            <a:ext cx="1819595" cy="913921"/>
          </a:xfrm>
          <a:custGeom>
            <a:avLst/>
            <a:gdLst/>
            <a:ahLst/>
            <a:cxnLst/>
            <a:rect l="l" t="t" r="r" b="b"/>
            <a:pathLst>
              <a:path w="2241550" h="1125855">
                <a:moveTo>
                  <a:pt x="2127100" y="887513"/>
                </a:moveTo>
                <a:lnTo>
                  <a:pt x="1215621" y="887513"/>
                </a:lnTo>
                <a:lnTo>
                  <a:pt x="1259595" y="889495"/>
                </a:lnTo>
                <a:lnTo>
                  <a:pt x="1464173" y="963140"/>
                </a:lnTo>
                <a:lnTo>
                  <a:pt x="1490966" y="975832"/>
                </a:lnTo>
                <a:lnTo>
                  <a:pt x="1515335" y="990662"/>
                </a:lnTo>
                <a:lnTo>
                  <a:pt x="1541006" y="1009037"/>
                </a:lnTo>
                <a:lnTo>
                  <a:pt x="1616267" y="1078563"/>
                </a:lnTo>
                <a:lnTo>
                  <a:pt x="1657133" y="1109141"/>
                </a:lnTo>
                <a:lnTo>
                  <a:pt x="1704558" y="1125546"/>
                </a:lnTo>
                <a:lnTo>
                  <a:pt x="1746383" y="1120985"/>
                </a:lnTo>
                <a:lnTo>
                  <a:pt x="1825915" y="1086240"/>
                </a:lnTo>
                <a:lnTo>
                  <a:pt x="1866474" y="1078563"/>
                </a:lnTo>
                <a:lnTo>
                  <a:pt x="2023219" y="1078563"/>
                </a:lnTo>
                <a:lnTo>
                  <a:pt x="2026098" y="1063328"/>
                </a:lnTo>
                <a:lnTo>
                  <a:pt x="2035006" y="1040893"/>
                </a:lnTo>
                <a:lnTo>
                  <a:pt x="2048677" y="1020750"/>
                </a:lnTo>
                <a:lnTo>
                  <a:pt x="2065154" y="1003079"/>
                </a:lnTo>
                <a:lnTo>
                  <a:pt x="2072055" y="981922"/>
                </a:lnTo>
                <a:lnTo>
                  <a:pt x="2080843" y="961493"/>
                </a:lnTo>
                <a:lnTo>
                  <a:pt x="2124364" y="946353"/>
                </a:lnTo>
                <a:lnTo>
                  <a:pt x="2144912" y="936670"/>
                </a:lnTo>
                <a:lnTo>
                  <a:pt x="2164004" y="925148"/>
                </a:lnTo>
                <a:lnTo>
                  <a:pt x="2164099" y="917530"/>
                </a:lnTo>
                <a:lnTo>
                  <a:pt x="2144924" y="900755"/>
                </a:lnTo>
                <a:lnTo>
                  <a:pt x="2127100" y="887513"/>
                </a:lnTo>
                <a:close/>
              </a:path>
              <a:path w="2241550" h="1125855">
                <a:moveTo>
                  <a:pt x="2023219" y="1078563"/>
                </a:moveTo>
                <a:lnTo>
                  <a:pt x="1866474" y="1078563"/>
                </a:lnTo>
                <a:lnTo>
                  <a:pt x="1904193" y="1085548"/>
                </a:lnTo>
                <a:lnTo>
                  <a:pt x="1979533" y="1110872"/>
                </a:lnTo>
                <a:lnTo>
                  <a:pt x="2020976" y="1113308"/>
                </a:lnTo>
                <a:lnTo>
                  <a:pt x="2021053" y="1109141"/>
                </a:lnTo>
                <a:lnTo>
                  <a:pt x="2021549" y="1087399"/>
                </a:lnTo>
                <a:lnTo>
                  <a:pt x="2023219" y="1078563"/>
                </a:lnTo>
                <a:close/>
              </a:path>
              <a:path w="2241550" h="1125855">
                <a:moveTo>
                  <a:pt x="2048438" y="716248"/>
                </a:moveTo>
                <a:lnTo>
                  <a:pt x="933362" y="716248"/>
                </a:lnTo>
                <a:lnTo>
                  <a:pt x="960012" y="722684"/>
                </a:lnTo>
                <a:lnTo>
                  <a:pt x="969504" y="733811"/>
                </a:lnTo>
                <a:lnTo>
                  <a:pt x="971439" y="768568"/>
                </a:lnTo>
                <a:lnTo>
                  <a:pt x="968489" y="820041"/>
                </a:lnTo>
                <a:lnTo>
                  <a:pt x="912097" y="994148"/>
                </a:lnTo>
                <a:lnTo>
                  <a:pt x="951201" y="979391"/>
                </a:lnTo>
                <a:lnTo>
                  <a:pt x="1072498" y="921828"/>
                </a:lnTo>
                <a:lnTo>
                  <a:pt x="1131946" y="902629"/>
                </a:lnTo>
                <a:lnTo>
                  <a:pt x="1215621" y="887513"/>
                </a:lnTo>
                <a:lnTo>
                  <a:pt x="2127100" y="887513"/>
                </a:lnTo>
                <a:lnTo>
                  <a:pt x="2123886" y="885125"/>
                </a:lnTo>
                <a:lnTo>
                  <a:pt x="2099839" y="817928"/>
                </a:lnTo>
                <a:lnTo>
                  <a:pt x="2066264" y="754993"/>
                </a:lnTo>
                <a:lnTo>
                  <a:pt x="2055471" y="738492"/>
                </a:lnTo>
                <a:lnTo>
                  <a:pt x="2048951" y="720725"/>
                </a:lnTo>
                <a:lnTo>
                  <a:pt x="2048438" y="716248"/>
                </a:lnTo>
                <a:close/>
              </a:path>
              <a:path w="2241550" h="1125855">
                <a:moveTo>
                  <a:pt x="2024362" y="509867"/>
                </a:moveTo>
                <a:lnTo>
                  <a:pt x="649122" y="509867"/>
                </a:lnTo>
                <a:lnTo>
                  <a:pt x="608132" y="555454"/>
                </a:lnTo>
                <a:lnTo>
                  <a:pt x="604204" y="586402"/>
                </a:lnTo>
                <a:lnTo>
                  <a:pt x="662411" y="663056"/>
                </a:lnTo>
                <a:lnTo>
                  <a:pt x="695293" y="722206"/>
                </a:lnTo>
                <a:lnTo>
                  <a:pt x="712869" y="738158"/>
                </a:lnTo>
                <a:lnTo>
                  <a:pt x="753082" y="755721"/>
                </a:lnTo>
                <a:lnTo>
                  <a:pt x="785487" y="766897"/>
                </a:lnTo>
                <a:lnTo>
                  <a:pt x="812316" y="772461"/>
                </a:lnTo>
                <a:lnTo>
                  <a:pt x="839014" y="771446"/>
                </a:lnTo>
                <a:lnTo>
                  <a:pt x="871072" y="762969"/>
                </a:lnTo>
                <a:lnTo>
                  <a:pt x="889674" y="749488"/>
                </a:lnTo>
                <a:lnTo>
                  <a:pt x="897662" y="732809"/>
                </a:lnTo>
                <a:lnTo>
                  <a:pt x="907930" y="719543"/>
                </a:lnTo>
                <a:lnTo>
                  <a:pt x="933362" y="716248"/>
                </a:lnTo>
                <a:lnTo>
                  <a:pt x="2048438" y="716248"/>
                </a:lnTo>
                <a:lnTo>
                  <a:pt x="2046802" y="701992"/>
                </a:lnTo>
                <a:lnTo>
                  <a:pt x="2049119" y="682589"/>
                </a:lnTo>
                <a:lnTo>
                  <a:pt x="2057154" y="645528"/>
                </a:lnTo>
                <a:lnTo>
                  <a:pt x="2051017" y="597530"/>
                </a:lnTo>
                <a:lnTo>
                  <a:pt x="2024362" y="509867"/>
                </a:lnTo>
                <a:close/>
              </a:path>
              <a:path w="2241550" h="1125855">
                <a:moveTo>
                  <a:pt x="907572" y="115804"/>
                </a:moveTo>
                <a:lnTo>
                  <a:pt x="891107" y="118276"/>
                </a:lnTo>
                <a:lnTo>
                  <a:pt x="859956" y="135374"/>
                </a:lnTo>
                <a:lnTo>
                  <a:pt x="831623" y="156161"/>
                </a:lnTo>
                <a:lnTo>
                  <a:pt x="801403" y="173522"/>
                </a:lnTo>
                <a:lnTo>
                  <a:pt x="764569" y="180315"/>
                </a:lnTo>
                <a:lnTo>
                  <a:pt x="778061" y="224075"/>
                </a:lnTo>
                <a:lnTo>
                  <a:pt x="695043" y="237340"/>
                </a:lnTo>
                <a:lnTo>
                  <a:pt x="629827" y="258330"/>
                </a:lnTo>
                <a:lnTo>
                  <a:pt x="585554" y="298687"/>
                </a:lnTo>
                <a:lnTo>
                  <a:pt x="565376" y="370099"/>
                </a:lnTo>
                <a:lnTo>
                  <a:pt x="563155" y="415029"/>
                </a:lnTo>
                <a:lnTo>
                  <a:pt x="568815" y="471266"/>
                </a:lnTo>
                <a:lnTo>
                  <a:pt x="593685" y="511861"/>
                </a:lnTo>
                <a:lnTo>
                  <a:pt x="649122" y="509867"/>
                </a:lnTo>
                <a:lnTo>
                  <a:pt x="2024362" y="509867"/>
                </a:lnTo>
                <a:lnTo>
                  <a:pt x="2008093" y="456365"/>
                </a:lnTo>
                <a:lnTo>
                  <a:pt x="2008881" y="426647"/>
                </a:lnTo>
                <a:lnTo>
                  <a:pt x="2011401" y="415853"/>
                </a:lnTo>
                <a:lnTo>
                  <a:pt x="2028343" y="379353"/>
                </a:lnTo>
                <a:lnTo>
                  <a:pt x="2071554" y="336274"/>
                </a:lnTo>
                <a:lnTo>
                  <a:pt x="2094383" y="305433"/>
                </a:lnTo>
                <a:lnTo>
                  <a:pt x="2121629" y="262939"/>
                </a:lnTo>
                <a:lnTo>
                  <a:pt x="2160338" y="147421"/>
                </a:lnTo>
                <a:lnTo>
                  <a:pt x="2168887" y="140257"/>
                </a:lnTo>
                <a:lnTo>
                  <a:pt x="2178415" y="135278"/>
                </a:lnTo>
                <a:lnTo>
                  <a:pt x="2188863" y="132484"/>
                </a:lnTo>
                <a:lnTo>
                  <a:pt x="2200194" y="131851"/>
                </a:lnTo>
                <a:lnTo>
                  <a:pt x="2205041" y="126837"/>
                </a:lnTo>
                <a:lnTo>
                  <a:pt x="2209722" y="120843"/>
                </a:lnTo>
                <a:lnTo>
                  <a:pt x="2211074" y="118741"/>
                </a:lnTo>
                <a:lnTo>
                  <a:pt x="946651" y="118741"/>
                </a:lnTo>
                <a:lnTo>
                  <a:pt x="907572" y="115804"/>
                </a:lnTo>
                <a:close/>
              </a:path>
              <a:path w="2241550" h="1125855">
                <a:moveTo>
                  <a:pt x="1282842" y="0"/>
                </a:moveTo>
                <a:lnTo>
                  <a:pt x="1271380" y="56618"/>
                </a:lnTo>
                <a:lnTo>
                  <a:pt x="1204242" y="76176"/>
                </a:lnTo>
                <a:lnTo>
                  <a:pt x="1052546" y="81334"/>
                </a:lnTo>
                <a:lnTo>
                  <a:pt x="1030302" y="89262"/>
                </a:lnTo>
                <a:lnTo>
                  <a:pt x="986937" y="110706"/>
                </a:lnTo>
                <a:lnTo>
                  <a:pt x="964549" y="117918"/>
                </a:lnTo>
                <a:lnTo>
                  <a:pt x="946651" y="118741"/>
                </a:lnTo>
                <a:lnTo>
                  <a:pt x="2211074" y="118741"/>
                </a:lnTo>
                <a:lnTo>
                  <a:pt x="2213948" y="114276"/>
                </a:lnTo>
                <a:lnTo>
                  <a:pt x="2217423" y="107554"/>
                </a:lnTo>
                <a:lnTo>
                  <a:pt x="2241171" y="98181"/>
                </a:lnTo>
                <a:lnTo>
                  <a:pt x="2240138" y="81441"/>
                </a:lnTo>
                <a:lnTo>
                  <a:pt x="1996237" y="81441"/>
                </a:lnTo>
                <a:lnTo>
                  <a:pt x="1860887" y="74874"/>
                </a:lnTo>
                <a:lnTo>
                  <a:pt x="1647056" y="33634"/>
                </a:lnTo>
                <a:lnTo>
                  <a:pt x="1282842" y="0"/>
                </a:lnTo>
                <a:close/>
              </a:path>
              <a:path w="2241550" h="1125855">
                <a:moveTo>
                  <a:pt x="2194940" y="30577"/>
                </a:moveTo>
                <a:lnTo>
                  <a:pt x="2123743" y="69681"/>
                </a:lnTo>
                <a:lnTo>
                  <a:pt x="1996237" y="81441"/>
                </a:lnTo>
                <a:lnTo>
                  <a:pt x="2240138" y="81441"/>
                </a:lnTo>
                <a:lnTo>
                  <a:pt x="2239953" y="78456"/>
                </a:lnTo>
                <a:lnTo>
                  <a:pt x="2230807" y="60403"/>
                </a:lnTo>
                <a:lnTo>
                  <a:pt x="2215298" y="44344"/>
                </a:lnTo>
                <a:lnTo>
                  <a:pt x="2194940" y="30577"/>
                </a:lnTo>
                <a:close/>
              </a:path>
              <a:path w="2241550" h="1125855">
                <a:moveTo>
                  <a:pt x="397964" y="474740"/>
                </a:moveTo>
                <a:lnTo>
                  <a:pt x="125404" y="474740"/>
                </a:lnTo>
                <a:lnTo>
                  <a:pt x="147982" y="481104"/>
                </a:lnTo>
                <a:lnTo>
                  <a:pt x="171707" y="498608"/>
                </a:lnTo>
                <a:lnTo>
                  <a:pt x="184996" y="516470"/>
                </a:lnTo>
                <a:lnTo>
                  <a:pt x="196494" y="535049"/>
                </a:lnTo>
                <a:lnTo>
                  <a:pt x="214821" y="554702"/>
                </a:lnTo>
                <a:lnTo>
                  <a:pt x="242104" y="572038"/>
                </a:lnTo>
                <a:lnTo>
                  <a:pt x="270079" y="575943"/>
                </a:lnTo>
                <a:lnTo>
                  <a:pt x="296001" y="558475"/>
                </a:lnTo>
                <a:lnTo>
                  <a:pt x="317086" y="511670"/>
                </a:lnTo>
                <a:lnTo>
                  <a:pt x="383442" y="511670"/>
                </a:lnTo>
                <a:lnTo>
                  <a:pt x="404080" y="499205"/>
                </a:lnTo>
                <a:lnTo>
                  <a:pt x="397964" y="474740"/>
                </a:lnTo>
                <a:close/>
              </a:path>
              <a:path w="2241550" h="1125855">
                <a:moveTo>
                  <a:pt x="383442" y="511670"/>
                </a:moveTo>
                <a:lnTo>
                  <a:pt x="317086" y="511670"/>
                </a:lnTo>
                <a:lnTo>
                  <a:pt x="337802" y="525246"/>
                </a:lnTo>
                <a:lnTo>
                  <a:pt x="358852" y="523873"/>
                </a:lnTo>
                <a:lnTo>
                  <a:pt x="380774" y="513282"/>
                </a:lnTo>
                <a:lnTo>
                  <a:pt x="383442" y="511670"/>
                </a:lnTo>
                <a:close/>
              </a:path>
              <a:path w="2241550" h="1125855">
                <a:moveTo>
                  <a:pt x="270342" y="369968"/>
                </a:moveTo>
                <a:lnTo>
                  <a:pt x="243238" y="380129"/>
                </a:lnTo>
                <a:lnTo>
                  <a:pt x="229531" y="397633"/>
                </a:lnTo>
                <a:lnTo>
                  <a:pt x="219048" y="417429"/>
                </a:lnTo>
                <a:lnTo>
                  <a:pt x="201580" y="434503"/>
                </a:lnTo>
                <a:lnTo>
                  <a:pt x="169259" y="446216"/>
                </a:lnTo>
                <a:lnTo>
                  <a:pt x="55389" y="460341"/>
                </a:lnTo>
                <a:lnTo>
                  <a:pt x="80009" y="473140"/>
                </a:lnTo>
                <a:lnTo>
                  <a:pt x="103052" y="475003"/>
                </a:lnTo>
                <a:lnTo>
                  <a:pt x="125404" y="474740"/>
                </a:lnTo>
                <a:lnTo>
                  <a:pt x="397964" y="474740"/>
                </a:lnTo>
                <a:lnTo>
                  <a:pt x="396260" y="467923"/>
                </a:lnTo>
                <a:lnTo>
                  <a:pt x="383257" y="446992"/>
                </a:lnTo>
                <a:lnTo>
                  <a:pt x="345491" y="412999"/>
                </a:lnTo>
                <a:lnTo>
                  <a:pt x="334805" y="410134"/>
                </a:lnTo>
                <a:lnTo>
                  <a:pt x="303988" y="395543"/>
                </a:lnTo>
                <a:lnTo>
                  <a:pt x="275142" y="378923"/>
                </a:lnTo>
                <a:lnTo>
                  <a:pt x="270342" y="369968"/>
                </a:lnTo>
                <a:close/>
              </a:path>
              <a:path w="2241550" h="1125855">
                <a:moveTo>
                  <a:pt x="344727" y="618234"/>
                </a:moveTo>
                <a:lnTo>
                  <a:pt x="286246" y="620908"/>
                </a:lnTo>
                <a:lnTo>
                  <a:pt x="228421" y="631320"/>
                </a:lnTo>
                <a:lnTo>
                  <a:pt x="179527" y="648083"/>
                </a:lnTo>
                <a:lnTo>
                  <a:pt x="131183" y="681372"/>
                </a:lnTo>
                <a:lnTo>
                  <a:pt x="110360" y="691270"/>
                </a:lnTo>
                <a:lnTo>
                  <a:pt x="82349" y="696619"/>
                </a:lnTo>
                <a:lnTo>
                  <a:pt x="27819" y="698052"/>
                </a:lnTo>
                <a:lnTo>
                  <a:pt x="0" y="708200"/>
                </a:lnTo>
                <a:lnTo>
                  <a:pt x="26148" y="736641"/>
                </a:lnTo>
                <a:lnTo>
                  <a:pt x="41323" y="767685"/>
                </a:lnTo>
                <a:lnTo>
                  <a:pt x="36750" y="795600"/>
                </a:lnTo>
                <a:lnTo>
                  <a:pt x="3701" y="814680"/>
                </a:lnTo>
                <a:lnTo>
                  <a:pt x="26494" y="839981"/>
                </a:lnTo>
                <a:lnTo>
                  <a:pt x="59341" y="859514"/>
                </a:lnTo>
                <a:lnTo>
                  <a:pt x="129308" y="887322"/>
                </a:lnTo>
                <a:lnTo>
                  <a:pt x="76582" y="965851"/>
                </a:lnTo>
                <a:lnTo>
                  <a:pt x="63376" y="1004393"/>
                </a:lnTo>
                <a:lnTo>
                  <a:pt x="96199" y="1008357"/>
                </a:lnTo>
                <a:lnTo>
                  <a:pt x="132675" y="978519"/>
                </a:lnTo>
                <a:lnTo>
                  <a:pt x="167444" y="884361"/>
                </a:lnTo>
                <a:lnTo>
                  <a:pt x="199730" y="847419"/>
                </a:lnTo>
                <a:lnTo>
                  <a:pt x="226726" y="838488"/>
                </a:lnTo>
                <a:lnTo>
                  <a:pt x="283141" y="838429"/>
                </a:lnTo>
                <a:lnTo>
                  <a:pt x="310185" y="834166"/>
                </a:lnTo>
                <a:lnTo>
                  <a:pt x="326483" y="825927"/>
                </a:lnTo>
                <a:lnTo>
                  <a:pt x="446885" y="729262"/>
                </a:lnTo>
                <a:lnTo>
                  <a:pt x="485080" y="708224"/>
                </a:lnTo>
                <a:lnTo>
                  <a:pt x="530822" y="701025"/>
                </a:lnTo>
                <a:lnTo>
                  <a:pt x="502847" y="675640"/>
                </a:lnTo>
                <a:lnTo>
                  <a:pt x="468353" y="656286"/>
                </a:lnTo>
                <a:lnTo>
                  <a:pt x="395591" y="624681"/>
                </a:lnTo>
                <a:lnTo>
                  <a:pt x="344727" y="618234"/>
                </a:lnTo>
                <a:close/>
              </a:path>
              <a:path w="2241550" h="1125855">
                <a:moveTo>
                  <a:pt x="491850" y="582104"/>
                </a:moveTo>
                <a:lnTo>
                  <a:pt x="456771" y="589673"/>
                </a:lnTo>
                <a:lnTo>
                  <a:pt x="431363" y="619559"/>
                </a:lnTo>
                <a:lnTo>
                  <a:pt x="458789" y="636490"/>
                </a:lnTo>
                <a:lnTo>
                  <a:pt x="488674" y="648597"/>
                </a:lnTo>
                <a:lnTo>
                  <a:pt x="516745" y="649409"/>
                </a:lnTo>
                <a:lnTo>
                  <a:pt x="538690" y="632430"/>
                </a:lnTo>
                <a:lnTo>
                  <a:pt x="523503" y="596455"/>
                </a:lnTo>
                <a:lnTo>
                  <a:pt x="491850" y="582104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1" name="object 7">
            <a:extLst>
              <a:ext uri="{FF2B5EF4-FFF2-40B4-BE49-F238E27FC236}">
                <a16:creationId xmlns:a16="http://schemas.microsoft.com/office/drawing/2014/main" id="{A360935E-9508-46FE-8EF5-044AE711B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86083"/>
              </p:ext>
            </p:extLst>
          </p:nvPr>
        </p:nvGraphicFramePr>
        <p:xfrm>
          <a:off x="9869485" y="7883794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 dirty="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*</a:t>
                      </a:r>
                      <a:endParaRPr sz="1050" dirty="0">
                        <a:latin typeface="Open Sans SemiBold"/>
                        <a:cs typeface="Open Sans SemiBold"/>
                      </a:endParaRPr>
                    </a:p>
                  </a:txBody>
                  <a:tcPr marL="0" marR="0" marT="13589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2" name="object 8">
            <a:extLst>
              <a:ext uri="{FF2B5EF4-FFF2-40B4-BE49-F238E27FC236}">
                <a16:creationId xmlns:a16="http://schemas.microsoft.com/office/drawing/2014/main" id="{3D760D26-E4F0-4C46-898A-724615B42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73476"/>
              </p:ext>
            </p:extLst>
          </p:nvPr>
        </p:nvGraphicFramePr>
        <p:xfrm>
          <a:off x="12591089" y="7292269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3" name="object 9">
            <a:extLst>
              <a:ext uri="{FF2B5EF4-FFF2-40B4-BE49-F238E27FC236}">
                <a16:creationId xmlns:a16="http://schemas.microsoft.com/office/drawing/2014/main" id="{712B6E66-43AB-4336-9D58-0CC3ABA54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447548"/>
              </p:ext>
            </p:extLst>
          </p:nvPr>
        </p:nvGraphicFramePr>
        <p:xfrm>
          <a:off x="9869485" y="6142413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 dirty="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4" name="object 10">
            <a:extLst>
              <a:ext uri="{FF2B5EF4-FFF2-40B4-BE49-F238E27FC236}">
                <a16:creationId xmlns:a16="http://schemas.microsoft.com/office/drawing/2014/main" id="{E83D969E-50ED-4F1F-97E2-7618C30E7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254289"/>
              </p:ext>
            </p:extLst>
          </p:nvPr>
        </p:nvGraphicFramePr>
        <p:xfrm>
          <a:off x="12582219" y="5559425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5" name="object 122">
            <a:extLst>
              <a:ext uri="{FF2B5EF4-FFF2-40B4-BE49-F238E27FC236}">
                <a16:creationId xmlns:a16="http://schemas.microsoft.com/office/drawing/2014/main" id="{62D95DEC-928B-4242-BA75-D28C9F648B68}"/>
              </a:ext>
            </a:extLst>
          </p:cNvPr>
          <p:cNvSpPr txBox="1"/>
          <p:nvPr/>
        </p:nvSpPr>
        <p:spPr>
          <a:xfrm>
            <a:off x="9863694" y="5483225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36" name="object 163">
            <a:extLst>
              <a:ext uri="{FF2B5EF4-FFF2-40B4-BE49-F238E27FC236}">
                <a16:creationId xmlns:a16="http://schemas.microsoft.com/office/drawing/2014/main" id="{6C729DF0-612D-4978-B81B-103A49706726}"/>
              </a:ext>
            </a:extLst>
          </p:cNvPr>
          <p:cNvSpPr txBox="1"/>
          <p:nvPr/>
        </p:nvSpPr>
        <p:spPr>
          <a:xfrm>
            <a:off x="9870628" y="9333807"/>
            <a:ext cx="415281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/>
            <a:r>
              <a:rPr sz="70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*</a:t>
            </a:r>
            <a:r>
              <a:rPr lang="en-GB" sz="700" b="0" u="none" strike="noStrike" baseline="0" dirty="0">
                <a:solidFill>
                  <a:srgbClr val="003265"/>
                </a:solidFill>
                <a:latin typeface="Open Sans Light" panose="020B0306030504020204" pitchFamily="34" charset="0"/>
              </a:rPr>
              <a:t>Adapted to reflect new data not available at time of publication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137" name="object 2">
            <a:extLst>
              <a:ext uri="{FF2B5EF4-FFF2-40B4-BE49-F238E27FC236}">
                <a16:creationId xmlns:a16="http://schemas.microsoft.com/office/drawing/2014/main" id="{564DB824-7D36-41E7-BCEF-49DAECBC7AB2}"/>
              </a:ext>
            </a:extLst>
          </p:cNvPr>
          <p:cNvSpPr txBox="1"/>
          <p:nvPr/>
        </p:nvSpPr>
        <p:spPr>
          <a:xfrm>
            <a:off x="12328432" y="443683"/>
            <a:ext cx="2466975" cy="59631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15" dirty="0">
                <a:solidFill>
                  <a:srgbClr val="173B66"/>
                </a:solidFill>
                <a:latin typeface="Open Sans"/>
                <a:cs typeface="Open Sans"/>
              </a:rPr>
              <a:t>ESTONIA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38" name="object 158">
            <a:extLst>
              <a:ext uri="{FF2B5EF4-FFF2-40B4-BE49-F238E27FC236}">
                <a16:creationId xmlns:a16="http://schemas.microsoft.com/office/drawing/2014/main" id="{ABA34672-4D53-498B-829E-0095C52AFE69}"/>
              </a:ext>
            </a:extLst>
          </p:cNvPr>
          <p:cNvGrpSpPr/>
          <p:nvPr/>
        </p:nvGrpSpPr>
        <p:grpSpPr>
          <a:xfrm>
            <a:off x="11663506" y="556421"/>
            <a:ext cx="567055" cy="368935"/>
            <a:chOff x="10654774" y="778252"/>
            <a:chExt cx="567055" cy="368935"/>
          </a:xfrm>
        </p:grpSpPr>
        <p:sp>
          <p:nvSpPr>
            <p:cNvPr id="141" name="object 159">
              <a:extLst>
                <a:ext uri="{FF2B5EF4-FFF2-40B4-BE49-F238E27FC236}">
                  <a16:creationId xmlns:a16="http://schemas.microsoft.com/office/drawing/2014/main" id="{D27FB8F2-583D-49C1-AD9D-D1930807A2A0}"/>
                </a:ext>
              </a:extLst>
            </p:cNvPr>
            <p:cNvSpPr/>
            <p:nvPr/>
          </p:nvSpPr>
          <p:spPr>
            <a:xfrm>
              <a:off x="10654774" y="901089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49"/>
                  </a:lnTo>
                  <a:lnTo>
                    <a:pt x="566964" y="122849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000C0C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60">
              <a:extLst>
                <a:ext uri="{FF2B5EF4-FFF2-40B4-BE49-F238E27FC236}">
                  <a16:creationId xmlns:a16="http://schemas.microsoft.com/office/drawing/2014/main" id="{A9BCBCE6-584F-406A-9AD6-F743DFAB5C5F}"/>
                </a:ext>
              </a:extLst>
            </p:cNvPr>
            <p:cNvSpPr/>
            <p:nvPr/>
          </p:nvSpPr>
          <p:spPr>
            <a:xfrm>
              <a:off x="10654774" y="1023938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566964" y="122837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F9F9F9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61">
              <a:extLst>
                <a:ext uri="{FF2B5EF4-FFF2-40B4-BE49-F238E27FC236}">
                  <a16:creationId xmlns:a16="http://schemas.microsoft.com/office/drawing/2014/main" id="{88FAF6E9-1085-413B-B9F6-144D3640178B}"/>
                </a:ext>
              </a:extLst>
            </p:cNvPr>
            <p:cNvSpPr/>
            <p:nvPr/>
          </p:nvSpPr>
          <p:spPr>
            <a:xfrm>
              <a:off x="10654774" y="778252"/>
              <a:ext cx="567055" cy="123189"/>
            </a:xfrm>
            <a:custGeom>
              <a:avLst/>
              <a:gdLst/>
              <a:ahLst/>
              <a:cxnLst/>
              <a:rect l="l" t="t" r="r" b="b"/>
              <a:pathLst>
                <a:path w="567054" h="123190">
                  <a:moveTo>
                    <a:pt x="566964" y="0"/>
                  </a:moveTo>
                  <a:lnTo>
                    <a:pt x="0" y="0"/>
                  </a:lnTo>
                  <a:lnTo>
                    <a:pt x="0" y="122837"/>
                  </a:lnTo>
                  <a:lnTo>
                    <a:pt x="566964" y="122837"/>
                  </a:lnTo>
                  <a:lnTo>
                    <a:pt x="566964" y="0"/>
                  </a:lnTo>
                  <a:close/>
                </a:path>
              </a:pathLst>
            </a:custGeom>
            <a:solidFill>
              <a:srgbClr val="007CCC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7928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4953</TotalTime>
  <Words>491</Words>
  <Application>Microsoft Office PowerPoint</Application>
  <PresentationFormat>Custom</PresentationFormat>
  <Paragraphs>125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7,000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35</cp:revision>
  <dcterms:created xsi:type="dcterms:W3CDTF">2021-11-12T16:02:46Z</dcterms:created>
  <dcterms:modified xsi:type="dcterms:W3CDTF">2022-01-26T10:44:50Z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